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7" r:id="rId2"/>
    <p:sldId id="275" r:id="rId3"/>
    <p:sldId id="294" r:id="rId4"/>
    <p:sldId id="305" r:id="rId5"/>
    <p:sldId id="261" r:id="rId6"/>
    <p:sldId id="276" r:id="rId7"/>
    <p:sldId id="272" r:id="rId8"/>
    <p:sldId id="277" r:id="rId9"/>
    <p:sldId id="295" r:id="rId10"/>
    <p:sldId id="279" r:id="rId11"/>
    <p:sldId id="278" r:id="rId12"/>
    <p:sldId id="296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97" r:id="rId22"/>
    <p:sldId id="298" r:id="rId23"/>
    <p:sldId id="299" r:id="rId24"/>
    <p:sldId id="300" r:id="rId25"/>
    <p:sldId id="301" r:id="rId26"/>
    <p:sldId id="302" r:id="rId27"/>
    <p:sldId id="290" r:id="rId28"/>
    <p:sldId id="306" r:id="rId29"/>
    <p:sldId id="293" r:id="rId30"/>
    <p:sldId id="280" r:id="rId31"/>
  </p:sldIdLst>
  <p:sldSz cx="12192000" cy="6858000"/>
  <p:notesSz cx="6858000" cy="9144000"/>
  <p:embeddedFontLst>
    <p:embeddedFont>
      <p:font typeface="강원교육모두 Bold" panose="020206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890"/>
    <a:srgbClr val="FDEA8B"/>
    <a:srgbClr val="FDED9D"/>
    <a:srgbClr val="D6B99D"/>
    <a:srgbClr val="AA7872"/>
    <a:srgbClr val="FFDEA0"/>
    <a:srgbClr val="FFB613"/>
    <a:srgbClr val="FFFFFF"/>
    <a:srgbClr val="ABDDFF"/>
    <a:srgbClr val="E6F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>
      <p:cViewPr>
        <p:scale>
          <a:sx n="125" d="100"/>
          <a:sy n="125" d="100"/>
        </p:scale>
        <p:origin x="72" y="-610"/>
      </p:cViewPr>
      <p:guideLst>
        <p:guide orient="horz" pos="2160"/>
        <p:guide pos="384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EC3CC-8750-4B63-88E4-D55DA8C43613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67E75-593C-4E3B-A3E9-BE0DE87CE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05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 userDrawn="1"/>
        </p:nvSpPr>
        <p:spPr>
          <a:xfrm>
            <a:off x="0" y="6234545"/>
            <a:ext cx="12192000" cy="623455"/>
          </a:xfrm>
          <a:prstGeom prst="roundRect">
            <a:avLst>
              <a:gd name="adj" fmla="val 0"/>
            </a:avLst>
          </a:prstGeom>
          <a:solidFill>
            <a:srgbClr val="C2E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71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839DEA-133A-4A45-9304-D8CDB179ECA7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BEFA9-8767-4912-A251-5C7E22DA8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905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839DEA-133A-4A45-9304-D8CDB179ECA7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BEFA9-8767-4912-A251-5C7E22DA8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60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 userDrawn="1"/>
        </p:nvSpPr>
        <p:spPr>
          <a:xfrm>
            <a:off x="0" y="6234545"/>
            <a:ext cx="12192000" cy="623455"/>
          </a:xfrm>
          <a:prstGeom prst="roundRect">
            <a:avLst>
              <a:gd name="adj" fmla="val 0"/>
            </a:avLst>
          </a:prstGeom>
          <a:solidFill>
            <a:srgbClr val="C2E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233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839DEA-133A-4A45-9304-D8CDB179ECA7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BEFA9-8767-4912-A251-5C7E22DA8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9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839DEA-133A-4A45-9304-D8CDB179ECA7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BEFA9-8767-4912-A251-5C7E22DA8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76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839DEA-133A-4A45-9304-D8CDB179ECA7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BEFA9-8767-4912-A251-5C7E22DA8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39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839DEA-133A-4A45-9304-D8CDB179ECA7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BEFA9-8767-4912-A251-5C7E22DA8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289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839DEA-133A-4A45-9304-D8CDB179ECA7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BEFA9-8767-4912-A251-5C7E22DA8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3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839DEA-133A-4A45-9304-D8CDB179ECA7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BEFA9-8767-4912-A251-5C7E22DA8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95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839DEA-133A-4A45-9304-D8CDB179ECA7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BEFA9-8767-4912-A251-5C7E22DA8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239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839DEA-133A-4A45-9304-D8CDB179ECA7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BEFA9-8767-4912-A251-5C7E22DA8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29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13"/>
          <a:stretch/>
        </p:blipFill>
        <p:spPr>
          <a:xfrm>
            <a:off x="0" y="-24714"/>
            <a:ext cx="12192000" cy="688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7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1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7.jpeg"/><Relationship Id="rId18" Type="http://schemas.openxmlformats.org/officeDocument/2006/relationships/image" Target="../media/image6.jpg"/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" Type="http://schemas.openxmlformats.org/officeDocument/2006/relationships/image" Target="../media/image5.jpg"/><Relationship Id="rId16" Type="http://schemas.openxmlformats.org/officeDocument/2006/relationships/image" Target="../media/image20.jpe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jpeg"/><Relationship Id="rId5" Type="http://schemas.openxmlformats.org/officeDocument/2006/relationships/image" Target="../media/image12.pn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19" Type="http://schemas.openxmlformats.org/officeDocument/2006/relationships/image" Target="../media/image22.png"/><Relationship Id="rId4" Type="http://schemas.openxmlformats.org/officeDocument/2006/relationships/image" Target="../media/image3.jpg"/><Relationship Id="rId9" Type="http://schemas.microsoft.com/office/2007/relationships/hdphoto" Target="../media/hdphoto1.wdp"/><Relationship Id="rId1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46.png"/><Relationship Id="rId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image" Target="../media/image38.jpe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49.png"/><Relationship Id="rId10" Type="http://schemas.openxmlformats.org/officeDocument/2006/relationships/image" Target="../media/image24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51.png"/><Relationship Id="rId10" Type="http://schemas.openxmlformats.org/officeDocument/2006/relationships/image" Target="../media/image52.png"/><Relationship Id="rId4" Type="http://schemas.microsoft.com/office/2007/relationships/hdphoto" Target="../media/hdphoto1.wdp"/><Relationship Id="rId9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57.png"/><Relationship Id="rId5" Type="http://schemas.openxmlformats.org/officeDocument/2006/relationships/image" Target="../media/image2.png"/><Relationship Id="rId10" Type="http://schemas.openxmlformats.org/officeDocument/2006/relationships/image" Target="../media/image56.png"/><Relationship Id="rId4" Type="http://schemas.openxmlformats.org/officeDocument/2006/relationships/image" Target="../media/image38.jpe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10" Type="http://schemas.openxmlformats.org/officeDocument/2006/relationships/image" Target="../media/image59.png"/><Relationship Id="rId4" Type="http://schemas.openxmlformats.org/officeDocument/2006/relationships/image" Target="../media/image38.jpe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2.png"/><Relationship Id="rId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8.jpe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8.jpeg"/><Relationship Id="rId7" Type="http://schemas.openxmlformats.org/officeDocument/2006/relationships/image" Target="../media/image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68.png"/><Relationship Id="rId5" Type="http://schemas.microsoft.com/office/2007/relationships/hdphoto" Target="../media/hdphoto1.wdp"/><Relationship Id="rId10" Type="http://schemas.openxmlformats.org/officeDocument/2006/relationships/image" Target="../media/image62.png"/><Relationship Id="rId4" Type="http://schemas.openxmlformats.org/officeDocument/2006/relationships/image" Target="../media/image2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7.jpeg"/><Relationship Id="rId18" Type="http://schemas.openxmlformats.org/officeDocument/2006/relationships/image" Target="../media/image6.jpg"/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" Type="http://schemas.openxmlformats.org/officeDocument/2006/relationships/image" Target="../media/image5.jpg"/><Relationship Id="rId16" Type="http://schemas.openxmlformats.org/officeDocument/2006/relationships/image" Target="../media/image20.jpe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jpeg"/><Relationship Id="rId5" Type="http://schemas.openxmlformats.org/officeDocument/2006/relationships/image" Target="../media/image12.pn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19" Type="http://schemas.openxmlformats.org/officeDocument/2006/relationships/image" Target="../media/image22.png"/><Relationship Id="rId4" Type="http://schemas.openxmlformats.org/officeDocument/2006/relationships/image" Target="../media/image3.jpg"/><Relationship Id="rId9" Type="http://schemas.microsoft.com/office/2007/relationships/hdphoto" Target="../media/hdphoto1.wdp"/><Relationship Id="rId1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2.png"/><Relationship Id="rId21" Type="http://schemas.openxmlformats.org/officeDocument/2006/relationships/image" Target="../media/image82.png"/><Relationship Id="rId7" Type="http://schemas.openxmlformats.org/officeDocument/2006/relationships/image" Target="../media/image70.jpe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16.jpe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11" Type="http://schemas.openxmlformats.org/officeDocument/2006/relationships/image" Target="../media/image72.png"/><Relationship Id="rId5" Type="http://schemas.openxmlformats.org/officeDocument/2006/relationships/image" Target="../media/image14.jpe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.png"/><Relationship Id="rId7" Type="http://schemas.openxmlformats.org/officeDocument/2006/relationships/image" Target="../media/image7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14.jpeg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.png"/><Relationship Id="rId7" Type="http://schemas.openxmlformats.org/officeDocument/2006/relationships/image" Target="../media/image7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14.jpeg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.png"/><Relationship Id="rId7" Type="http://schemas.openxmlformats.org/officeDocument/2006/relationships/image" Target="../media/image7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14.jpeg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7.jpeg"/><Relationship Id="rId18" Type="http://schemas.openxmlformats.org/officeDocument/2006/relationships/image" Target="../media/image6.jpg"/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" Type="http://schemas.openxmlformats.org/officeDocument/2006/relationships/image" Target="../media/image5.jpg"/><Relationship Id="rId16" Type="http://schemas.openxmlformats.org/officeDocument/2006/relationships/image" Target="../media/image20.jpe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jpeg"/><Relationship Id="rId5" Type="http://schemas.openxmlformats.org/officeDocument/2006/relationships/image" Target="../media/image12.pn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19" Type="http://schemas.openxmlformats.org/officeDocument/2006/relationships/image" Target="../media/image22.png"/><Relationship Id="rId4" Type="http://schemas.openxmlformats.org/officeDocument/2006/relationships/image" Target="../media/image3.jpg"/><Relationship Id="rId9" Type="http://schemas.microsoft.com/office/2007/relationships/hdphoto" Target="../media/hdphoto1.wdp"/><Relationship Id="rId1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5.png"/><Relationship Id="rId7" Type="http://schemas.openxmlformats.org/officeDocument/2006/relationships/image" Target="../media/image8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.png"/><Relationship Id="rId7" Type="http://schemas.openxmlformats.org/officeDocument/2006/relationships/image" Target="../media/image7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11" Type="http://schemas.openxmlformats.org/officeDocument/2006/relationships/image" Target="../media/image43.jpeg"/><Relationship Id="rId5" Type="http://schemas.openxmlformats.org/officeDocument/2006/relationships/image" Target="../media/image14.jpeg"/><Relationship Id="rId10" Type="http://schemas.openxmlformats.org/officeDocument/2006/relationships/image" Target="../media/image86.jpeg"/><Relationship Id="rId4" Type="http://schemas.microsoft.com/office/2007/relationships/hdphoto" Target="../media/hdphoto1.wdp"/><Relationship Id="rId9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7.jpeg"/><Relationship Id="rId18" Type="http://schemas.openxmlformats.org/officeDocument/2006/relationships/image" Target="../media/image6.jpg"/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" Type="http://schemas.openxmlformats.org/officeDocument/2006/relationships/image" Target="../media/image5.jpg"/><Relationship Id="rId16" Type="http://schemas.openxmlformats.org/officeDocument/2006/relationships/image" Target="../media/image20.jpe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jpeg"/><Relationship Id="rId5" Type="http://schemas.openxmlformats.org/officeDocument/2006/relationships/image" Target="../media/image12.pn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19" Type="http://schemas.openxmlformats.org/officeDocument/2006/relationships/image" Target="../media/image22.png"/><Relationship Id="rId4" Type="http://schemas.openxmlformats.org/officeDocument/2006/relationships/image" Target="../media/image3.jpg"/><Relationship Id="rId9" Type="http://schemas.microsoft.com/office/2007/relationships/hdphoto" Target="../media/hdphoto1.wdp"/><Relationship Id="rId14" Type="http://schemas.openxmlformats.org/officeDocument/2006/relationships/image" Target="../media/image1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7.jpeg"/><Relationship Id="rId1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" Type="http://schemas.openxmlformats.org/officeDocument/2006/relationships/image" Target="../media/image5.jpg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jpeg"/><Relationship Id="rId5" Type="http://schemas.openxmlformats.org/officeDocument/2006/relationships/image" Target="../media/image12.pn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19" Type="http://schemas.openxmlformats.org/officeDocument/2006/relationships/image" Target="../media/image65.png"/><Relationship Id="rId4" Type="http://schemas.openxmlformats.org/officeDocument/2006/relationships/image" Target="../media/image3.jpg"/><Relationship Id="rId9" Type="http://schemas.microsoft.com/office/2007/relationships/hdphoto" Target="../media/hdphoto1.wdp"/><Relationship Id="rId1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jpeg"/><Relationship Id="rId3" Type="http://schemas.openxmlformats.org/officeDocument/2006/relationships/image" Target="../media/image2.png"/><Relationship Id="rId7" Type="http://schemas.openxmlformats.org/officeDocument/2006/relationships/image" Target="../media/image31.jpeg"/><Relationship Id="rId12" Type="http://schemas.openxmlformats.org/officeDocument/2006/relationships/image" Target="../media/image36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5" Type="http://schemas.openxmlformats.org/officeDocument/2006/relationships/image" Target="../media/image39.png"/><Relationship Id="rId10" Type="http://schemas.openxmlformats.org/officeDocument/2006/relationships/image" Target="../media/image34.jpeg"/><Relationship Id="rId4" Type="http://schemas.microsoft.com/office/2007/relationships/hdphoto" Target="../media/hdphoto1.wdp"/><Relationship Id="rId9" Type="http://schemas.openxmlformats.org/officeDocument/2006/relationships/image" Target="../media/image33.jpeg"/><Relationship Id="rId14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jpeg"/><Relationship Id="rId3" Type="http://schemas.openxmlformats.org/officeDocument/2006/relationships/image" Target="../media/image2.png"/><Relationship Id="rId7" Type="http://schemas.openxmlformats.org/officeDocument/2006/relationships/image" Target="../media/image31.jpeg"/><Relationship Id="rId12" Type="http://schemas.openxmlformats.org/officeDocument/2006/relationships/image" Target="../media/image36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5" Type="http://schemas.openxmlformats.org/officeDocument/2006/relationships/image" Target="../media/image40.png"/><Relationship Id="rId10" Type="http://schemas.openxmlformats.org/officeDocument/2006/relationships/image" Target="../media/image34.jpeg"/><Relationship Id="rId4" Type="http://schemas.microsoft.com/office/2007/relationships/hdphoto" Target="../media/hdphoto1.wdp"/><Relationship Id="rId9" Type="http://schemas.openxmlformats.org/officeDocument/2006/relationships/image" Target="../media/image33.jpeg"/><Relationship Id="rId14" Type="http://schemas.openxmlformats.org/officeDocument/2006/relationships/image" Target="../media/image3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7.jpeg"/><Relationship Id="rId18" Type="http://schemas.openxmlformats.org/officeDocument/2006/relationships/image" Target="../media/image6.jpg"/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" Type="http://schemas.openxmlformats.org/officeDocument/2006/relationships/image" Target="../media/image5.jpg"/><Relationship Id="rId16" Type="http://schemas.openxmlformats.org/officeDocument/2006/relationships/image" Target="../media/image20.jpe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jpeg"/><Relationship Id="rId5" Type="http://schemas.openxmlformats.org/officeDocument/2006/relationships/image" Target="../media/image12.pn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19" Type="http://schemas.openxmlformats.org/officeDocument/2006/relationships/image" Target="../media/image22.png"/><Relationship Id="rId4" Type="http://schemas.openxmlformats.org/officeDocument/2006/relationships/image" Target="../media/image3.jpg"/><Relationship Id="rId9" Type="http://schemas.microsoft.com/office/2007/relationships/hdphoto" Target="../media/hdphoto1.wdp"/><Relationship Id="rId1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림 98">
            <a:extLst>
              <a:ext uri="{FF2B5EF4-FFF2-40B4-BE49-F238E27FC236}">
                <a16:creationId xmlns:a16="http://schemas.microsoft.com/office/drawing/2014/main" id="{35A98063-11A5-4E24-9B48-310BBB8E86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13" t="10211" r="28949" b="6311"/>
          <a:stretch/>
        </p:blipFill>
        <p:spPr>
          <a:xfrm rot="1444068">
            <a:off x="8153232" y="3074466"/>
            <a:ext cx="312600" cy="625200"/>
          </a:xfrm>
          <a:prstGeom prst="rect">
            <a:avLst/>
          </a:prstGeom>
          <a:effectLst/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1E3018FE-FF05-4175-9D88-FF4294C3E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6" t="17751" r="31573" b="8577"/>
          <a:stretch/>
        </p:blipFill>
        <p:spPr>
          <a:xfrm>
            <a:off x="6624774" y="2433713"/>
            <a:ext cx="583803" cy="9918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901EDF96-77CB-4DCB-9DE9-061130C923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4" t="29480"/>
          <a:stretch/>
        </p:blipFill>
        <p:spPr>
          <a:xfrm flipH="1">
            <a:off x="4415099" y="2866464"/>
            <a:ext cx="1091293" cy="10676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006E9C88-C783-4431-BBD6-B5DC4243F50D}"/>
              </a:ext>
            </a:extLst>
          </p:cNvPr>
          <p:cNvSpPr/>
          <p:nvPr/>
        </p:nvSpPr>
        <p:spPr>
          <a:xfrm rot="3929061">
            <a:off x="3009961" y="1590555"/>
            <a:ext cx="685864" cy="992695"/>
          </a:xfrm>
          <a:custGeom>
            <a:avLst/>
            <a:gdLst>
              <a:gd name="connsiteX0" fmla="*/ 2961 w 685864"/>
              <a:gd name="connsiteY0" fmla="*/ 375525 h 992695"/>
              <a:gd name="connsiteX1" fmla="*/ 143665 w 685864"/>
              <a:gd name="connsiteY1" fmla="*/ 231054 h 992695"/>
              <a:gd name="connsiteX2" fmla="*/ 149450 w 685864"/>
              <a:gd name="connsiteY2" fmla="*/ 230858 h 992695"/>
              <a:gd name="connsiteX3" fmla="*/ 147302 w 685864"/>
              <a:gd name="connsiteY3" fmla="*/ 224038 h 992695"/>
              <a:gd name="connsiteX4" fmla="*/ 143460 w 685864"/>
              <a:gd name="connsiteY4" fmla="*/ 186459 h 992695"/>
              <a:gd name="connsiteX5" fmla="*/ 147302 w 685864"/>
              <a:gd name="connsiteY5" fmla="*/ 148881 h 992695"/>
              <a:gd name="connsiteX6" fmla="*/ 332593 w 685864"/>
              <a:gd name="connsiteY6" fmla="*/ 0 h 992695"/>
              <a:gd name="connsiteX7" fmla="*/ 506863 w 685864"/>
              <a:gd name="connsiteY7" fmla="*/ 113881 h 992695"/>
              <a:gd name="connsiteX8" fmla="*/ 509763 w 685864"/>
              <a:gd name="connsiteY8" fmla="*/ 123094 h 992695"/>
              <a:gd name="connsiteX9" fmla="*/ 521149 w 685864"/>
              <a:gd name="connsiteY9" fmla="*/ 122984 h 992695"/>
              <a:gd name="connsiteX10" fmla="*/ 682193 w 685864"/>
              <a:gd name="connsiteY10" fmla="*/ 388200 h 992695"/>
              <a:gd name="connsiteX11" fmla="*/ 651654 w 685864"/>
              <a:gd name="connsiteY11" fmla="*/ 480901 h 992695"/>
              <a:gd name="connsiteX12" fmla="*/ 629306 w 685864"/>
              <a:gd name="connsiteY12" fmla="*/ 516086 h 992695"/>
              <a:gd name="connsiteX13" fmla="*/ 633459 w 685864"/>
              <a:gd name="connsiteY13" fmla="*/ 521189 h 992695"/>
              <a:gd name="connsiteX14" fmla="*/ 663513 w 685864"/>
              <a:gd name="connsiteY14" fmla="*/ 671542 h 992695"/>
              <a:gd name="connsiteX15" fmla="*/ 488078 w 685864"/>
              <a:gd name="connsiteY15" fmla="*/ 855328 h 992695"/>
              <a:gd name="connsiteX16" fmla="*/ 481565 w 685864"/>
              <a:gd name="connsiteY16" fmla="*/ 855335 h 992695"/>
              <a:gd name="connsiteX17" fmla="*/ 475817 w 685864"/>
              <a:gd name="connsiteY17" fmla="*/ 876741 h 992695"/>
              <a:gd name="connsiteX18" fmla="*/ 278015 w 685864"/>
              <a:gd name="connsiteY18" fmla="*/ 991452 h 992695"/>
              <a:gd name="connsiteX19" fmla="*/ 122634 w 685864"/>
              <a:gd name="connsiteY19" fmla="*/ 836837 h 992695"/>
              <a:gd name="connsiteX20" fmla="*/ 123949 w 685864"/>
              <a:gd name="connsiteY20" fmla="*/ 810075 h 992695"/>
              <a:gd name="connsiteX21" fmla="*/ 97930 w 685864"/>
              <a:gd name="connsiteY21" fmla="*/ 801979 h 992695"/>
              <a:gd name="connsiteX22" fmla="*/ 12316 w 685864"/>
              <a:gd name="connsiteY22" fmla="*/ 634141 h 992695"/>
              <a:gd name="connsiteX23" fmla="*/ 36821 w 685864"/>
              <a:gd name="connsiteY23" fmla="*/ 570094 h 992695"/>
              <a:gd name="connsiteX24" fmla="*/ 51221 w 685864"/>
              <a:gd name="connsiteY24" fmla="*/ 551851 h 992695"/>
              <a:gd name="connsiteX25" fmla="*/ 34108 w 685864"/>
              <a:gd name="connsiteY25" fmla="*/ 529036 h 992695"/>
              <a:gd name="connsiteX26" fmla="*/ 4450 w 685864"/>
              <a:gd name="connsiteY26" fmla="*/ 454330 h 992695"/>
              <a:gd name="connsiteX27" fmla="*/ 2961 w 685864"/>
              <a:gd name="connsiteY27" fmla="*/ 375525 h 9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64" h="992695" fill="none" extrusionOk="0">
                <a:moveTo>
                  <a:pt x="2961" y="375525"/>
                </a:moveTo>
                <a:cubicBezTo>
                  <a:pt x="18934" y="299406"/>
                  <a:pt x="61807" y="222096"/>
                  <a:pt x="143665" y="231054"/>
                </a:cubicBezTo>
                <a:cubicBezTo>
                  <a:pt x="146097" y="230700"/>
                  <a:pt x="147008" y="231056"/>
                  <a:pt x="149450" y="230858"/>
                </a:cubicBezTo>
                <a:cubicBezTo>
                  <a:pt x="148245" y="228111"/>
                  <a:pt x="148938" y="226749"/>
                  <a:pt x="147302" y="224038"/>
                </a:cubicBezTo>
                <a:cubicBezTo>
                  <a:pt x="143897" y="209481"/>
                  <a:pt x="142277" y="201759"/>
                  <a:pt x="143460" y="186459"/>
                </a:cubicBezTo>
                <a:cubicBezTo>
                  <a:pt x="142982" y="173189"/>
                  <a:pt x="142477" y="160541"/>
                  <a:pt x="147302" y="148881"/>
                </a:cubicBezTo>
                <a:cubicBezTo>
                  <a:pt x="176876" y="43332"/>
                  <a:pt x="216945" y="9066"/>
                  <a:pt x="332593" y="0"/>
                </a:cubicBezTo>
                <a:cubicBezTo>
                  <a:pt x="417099" y="3817"/>
                  <a:pt x="478279" y="35498"/>
                  <a:pt x="506863" y="113881"/>
                </a:cubicBezTo>
                <a:cubicBezTo>
                  <a:pt x="508645" y="115991"/>
                  <a:pt x="508295" y="121240"/>
                  <a:pt x="509763" y="123094"/>
                </a:cubicBezTo>
                <a:cubicBezTo>
                  <a:pt x="512171" y="122541"/>
                  <a:pt x="517913" y="123306"/>
                  <a:pt x="521149" y="122984"/>
                </a:cubicBezTo>
                <a:cubicBezTo>
                  <a:pt x="656857" y="105585"/>
                  <a:pt x="690879" y="252391"/>
                  <a:pt x="682193" y="388200"/>
                </a:cubicBezTo>
                <a:cubicBezTo>
                  <a:pt x="677204" y="415290"/>
                  <a:pt x="672277" y="454858"/>
                  <a:pt x="651654" y="480901"/>
                </a:cubicBezTo>
                <a:cubicBezTo>
                  <a:pt x="644531" y="494206"/>
                  <a:pt x="635310" y="501577"/>
                  <a:pt x="629306" y="516086"/>
                </a:cubicBezTo>
                <a:cubicBezTo>
                  <a:pt x="630640" y="517141"/>
                  <a:pt x="631675" y="519424"/>
                  <a:pt x="633459" y="521189"/>
                </a:cubicBezTo>
                <a:cubicBezTo>
                  <a:pt x="657754" y="550347"/>
                  <a:pt x="677942" y="602999"/>
                  <a:pt x="663513" y="671542"/>
                </a:cubicBezTo>
                <a:cubicBezTo>
                  <a:pt x="639510" y="784326"/>
                  <a:pt x="552686" y="845804"/>
                  <a:pt x="488078" y="855328"/>
                </a:cubicBezTo>
                <a:cubicBezTo>
                  <a:pt x="485937" y="855933"/>
                  <a:pt x="483838" y="855193"/>
                  <a:pt x="481565" y="855335"/>
                </a:cubicBezTo>
                <a:cubicBezTo>
                  <a:pt x="481275" y="860794"/>
                  <a:pt x="476409" y="867796"/>
                  <a:pt x="475817" y="876741"/>
                </a:cubicBezTo>
                <a:cubicBezTo>
                  <a:pt x="433450" y="934068"/>
                  <a:pt x="369845" y="1005080"/>
                  <a:pt x="278015" y="991452"/>
                </a:cubicBezTo>
                <a:cubicBezTo>
                  <a:pt x="183701" y="997487"/>
                  <a:pt x="133089" y="930054"/>
                  <a:pt x="122634" y="836837"/>
                </a:cubicBezTo>
                <a:cubicBezTo>
                  <a:pt x="122847" y="826652"/>
                  <a:pt x="122125" y="820604"/>
                  <a:pt x="123949" y="810075"/>
                </a:cubicBezTo>
                <a:cubicBezTo>
                  <a:pt x="116331" y="808821"/>
                  <a:pt x="106778" y="804061"/>
                  <a:pt x="97930" y="801979"/>
                </a:cubicBezTo>
                <a:cubicBezTo>
                  <a:pt x="32310" y="778894"/>
                  <a:pt x="-5672" y="700743"/>
                  <a:pt x="12316" y="634141"/>
                </a:cubicBezTo>
                <a:cubicBezTo>
                  <a:pt x="15733" y="612683"/>
                  <a:pt x="23198" y="582971"/>
                  <a:pt x="36821" y="570094"/>
                </a:cubicBezTo>
                <a:cubicBezTo>
                  <a:pt x="38961" y="563277"/>
                  <a:pt x="48169" y="559846"/>
                  <a:pt x="51221" y="551851"/>
                </a:cubicBezTo>
                <a:cubicBezTo>
                  <a:pt x="46721" y="547705"/>
                  <a:pt x="40254" y="536788"/>
                  <a:pt x="34108" y="529036"/>
                </a:cubicBezTo>
                <a:cubicBezTo>
                  <a:pt x="22878" y="507975"/>
                  <a:pt x="10310" y="477050"/>
                  <a:pt x="4450" y="454330"/>
                </a:cubicBezTo>
                <a:cubicBezTo>
                  <a:pt x="-3567" y="429243"/>
                  <a:pt x="1817" y="406376"/>
                  <a:pt x="2961" y="375525"/>
                </a:cubicBezTo>
                <a:close/>
              </a:path>
              <a:path w="685864" h="992695" stroke="0" extrusionOk="0">
                <a:moveTo>
                  <a:pt x="2961" y="375525"/>
                </a:moveTo>
                <a:cubicBezTo>
                  <a:pt x="20094" y="317297"/>
                  <a:pt x="70980" y="239012"/>
                  <a:pt x="143665" y="231054"/>
                </a:cubicBezTo>
                <a:cubicBezTo>
                  <a:pt x="145754" y="230589"/>
                  <a:pt x="147626" y="231275"/>
                  <a:pt x="149450" y="230858"/>
                </a:cubicBezTo>
                <a:cubicBezTo>
                  <a:pt x="148709" y="229068"/>
                  <a:pt x="148447" y="227085"/>
                  <a:pt x="147302" y="224038"/>
                </a:cubicBezTo>
                <a:cubicBezTo>
                  <a:pt x="145248" y="208623"/>
                  <a:pt x="145033" y="200083"/>
                  <a:pt x="143460" y="186459"/>
                </a:cubicBezTo>
                <a:cubicBezTo>
                  <a:pt x="145214" y="175077"/>
                  <a:pt x="144104" y="164052"/>
                  <a:pt x="147302" y="148881"/>
                </a:cubicBezTo>
                <a:cubicBezTo>
                  <a:pt x="189007" y="73688"/>
                  <a:pt x="267101" y="-4965"/>
                  <a:pt x="332593" y="0"/>
                </a:cubicBezTo>
                <a:cubicBezTo>
                  <a:pt x="429031" y="12160"/>
                  <a:pt x="470142" y="48529"/>
                  <a:pt x="506863" y="113881"/>
                </a:cubicBezTo>
                <a:cubicBezTo>
                  <a:pt x="508323" y="116615"/>
                  <a:pt x="507890" y="119349"/>
                  <a:pt x="509763" y="123094"/>
                </a:cubicBezTo>
                <a:cubicBezTo>
                  <a:pt x="514686" y="122745"/>
                  <a:pt x="516044" y="123193"/>
                  <a:pt x="521149" y="122984"/>
                </a:cubicBezTo>
                <a:cubicBezTo>
                  <a:pt x="656382" y="152212"/>
                  <a:pt x="687064" y="244974"/>
                  <a:pt x="682193" y="388200"/>
                </a:cubicBezTo>
                <a:cubicBezTo>
                  <a:pt x="676387" y="421148"/>
                  <a:pt x="665493" y="458934"/>
                  <a:pt x="651654" y="480901"/>
                </a:cubicBezTo>
                <a:cubicBezTo>
                  <a:pt x="647311" y="491865"/>
                  <a:pt x="636989" y="501606"/>
                  <a:pt x="629306" y="516086"/>
                </a:cubicBezTo>
                <a:cubicBezTo>
                  <a:pt x="630538" y="517380"/>
                  <a:pt x="631922" y="519724"/>
                  <a:pt x="633459" y="521189"/>
                </a:cubicBezTo>
                <a:cubicBezTo>
                  <a:pt x="657840" y="562246"/>
                  <a:pt x="670730" y="608223"/>
                  <a:pt x="663513" y="671542"/>
                </a:cubicBezTo>
                <a:cubicBezTo>
                  <a:pt x="647481" y="760904"/>
                  <a:pt x="585012" y="854499"/>
                  <a:pt x="488078" y="855328"/>
                </a:cubicBezTo>
                <a:cubicBezTo>
                  <a:pt x="486499" y="855471"/>
                  <a:pt x="483750" y="854590"/>
                  <a:pt x="481565" y="855335"/>
                </a:cubicBezTo>
                <a:cubicBezTo>
                  <a:pt x="479466" y="865497"/>
                  <a:pt x="475795" y="868514"/>
                  <a:pt x="475817" y="876741"/>
                </a:cubicBezTo>
                <a:cubicBezTo>
                  <a:pt x="431888" y="943646"/>
                  <a:pt x="350082" y="1005217"/>
                  <a:pt x="278015" y="991452"/>
                </a:cubicBezTo>
                <a:cubicBezTo>
                  <a:pt x="186764" y="985504"/>
                  <a:pt x="123536" y="917656"/>
                  <a:pt x="122634" y="836837"/>
                </a:cubicBezTo>
                <a:cubicBezTo>
                  <a:pt x="125196" y="826647"/>
                  <a:pt x="123448" y="819899"/>
                  <a:pt x="123949" y="810075"/>
                </a:cubicBezTo>
                <a:cubicBezTo>
                  <a:pt x="112094" y="808834"/>
                  <a:pt x="111070" y="803152"/>
                  <a:pt x="97930" y="801979"/>
                </a:cubicBezTo>
                <a:cubicBezTo>
                  <a:pt x="29110" y="765829"/>
                  <a:pt x="10396" y="693600"/>
                  <a:pt x="12316" y="634141"/>
                </a:cubicBezTo>
                <a:cubicBezTo>
                  <a:pt x="16066" y="617216"/>
                  <a:pt x="24905" y="589749"/>
                  <a:pt x="36821" y="570094"/>
                </a:cubicBezTo>
                <a:cubicBezTo>
                  <a:pt x="39750" y="565224"/>
                  <a:pt x="47486" y="559650"/>
                  <a:pt x="51221" y="551851"/>
                </a:cubicBezTo>
                <a:cubicBezTo>
                  <a:pt x="41335" y="544306"/>
                  <a:pt x="42033" y="539587"/>
                  <a:pt x="34108" y="529036"/>
                </a:cubicBezTo>
                <a:cubicBezTo>
                  <a:pt x="22147" y="504095"/>
                  <a:pt x="12270" y="478893"/>
                  <a:pt x="4450" y="454330"/>
                </a:cubicBezTo>
                <a:cubicBezTo>
                  <a:pt x="-3677" y="430693"/>
                  <a:pt x="-4606" y="397093"/>
                  <a:pt x="2961" y="375525"/>
                </a:cubicBezTo>
                <a:close/>
              </a:path>
            </a:pathLst>
          </a:custGeom>
          <a:solidFill>
            <a:srgbClr val="C5E9FF"/>
          </a:solidFill>
          <a:ln w="19050">
            <a:solidFill>
              <a:srgbClr val="C5E9FF"/>
            </a:solidFill>
            <a:extLst>
              <a:ext uri="{C807C97D-BFC1-408E-A445-0C87EB9F89A2}">
                <ask:lineSketchStyleProps xmlns:ask="http://schemas.microsoft.com/office/drawing/2018/sketchyshapes" xmlns="" sd="2812442524">
                  <a:custGeom>
                    <a:avLst/>
                    <a:gdLst>
                      <a:gd name="connsiteX0" fmla="*/ 4964 w 1149579"/>
                      <a:gd name="connsiteY0" fmla="*/ 743148 h 1964501"/>
                      <a:gd name="connsiteX1" fmla="*/ 240798 w 1149579"/>
                      <a:gd name="connsiteY1" fmla="*/ 457247 h 1964501"/>
                      <a:gd name="connsiteX2" fmla="*/ 250495 w 1149579"/>
                      <a:gd name="connsiteY2" fmla="*/ 456860 h 1964501"/>
                      <a:gd name="connsiteX3" fmla="*/ 246895 w 1149579"/>
                      <a:gd name="connsiteY3" fmla="*/ 443362 h 1964501"/>
                      <a:gd name="connsiteX4" fmla="*/ 240455 w 1149579"/>
                      <a:gd name="connsiteY4" fmla="*/ 368996 h 1964501"/>
                      <a:gd name="connsiteX5" fmla="*/ 246895 w 1149579"/>
                      <a:gd name="connsiteY5" fmla="*/ 294631 h 1964501"/>
                      <a:gd name="connsiteX6" fmla="*/ 557461 w 1149579"/>
                      <a:gd name="connsiteY6" fmla="*/ 0 h 1964501"/>
                      <a:gd name="connsiteX7" fmla="*/ 849555 w 1149579"/>
                      <a:gd name="connsiteY7" fmla="*/ 225366 h 1964501"/>
                      <a:gd name="connsiteX8" fmla="*/ 854417 w 1149579"/>
                      <a:gd name="connsiteY8" fmla="*/ 243598 h 1964501"/>
                      <a:gd name="connsiteX9" fmla="*/ 873501 w 1149579"/>
                      <a:gd name="connsiteY9" fmla="*/ 243382 h 1964501"/>
                      <a:gd name="connsiteX10" fmla="*/ 1143427 w 1149579"/>
                      <a:gd name="connsiteY10" fmla="*/ 768232 h 1964501"/>
                      <a:gd name="connsiteX11" fmla="*/ 1092240 w 1149579"/>
                      <a:gd name="connsiteY11" fmla="*/ 951684 h 1964501"/>
                      <a:gd name="connsiteX12" fmla="*/ 1054783 w 1149579"/>
                      <a:gd name="connsiteY12" fmla="*/ 1021314 h 1964501"/>
                      <a:gd name="connsiteX13" fmla="*/ 1061744 w 1149579"/>
                      <a:gd name="connsiteY13" fmla="*/ 1031412 h 1964501"/>
                      <a:gd name="connsiteX14" fmla="*/ 1112117 w 1149579"/>
                      <a:gd name="connsiteY14" fmla="*/ 1328954 h 1964501"/>
                      <a:gd name="connsiteX15" fmla="*/ 818070 w 1149579"/>
                      <a:gd name="connsiteY15" fmla="*/ 1692658 h 1964501"/>
                      <a:gd name="connsiteX16" fmla="*/ 807153 w 1149579"/>
                      <a:gd name="connsiteY16" fmla="*/ 1692673 h 1964501"/>
                      <a:gd name="connsiteX17" fmla="*/ 797519 w 1149579"/>
                      <a:gd name="connsiteY17" fmla="*/ 1735034 h 1964501"/>
                      <a:gd name="connsiteX18" fmla="*/ 465983 w 1149579"/>
                      <a:gd name="connsiteY18" fmla="*/ 1962043 h 1964501"/>
                      <a:gd name="connsiteX19" fmla="*/ 205548 w 1149579"/>
                      <a:gd name="connsiteY19" fmla="*/ 1656065 h 1964501"/>
                      <a:gd name="connsiteX20" fmla="*/ 207753 w 1149579"/>
                      <a:gd name="connsiteY20" fmla="*/ 1603105 h 1964501"/>
                      <a:gd name="connsiteX21" fmla="*/ 164142 w 1149579"/>
                      <a:gd name="connsiteY21" fmla="*/ 1587084 h 1964501"/>
                      <a:gd name="connsiteX22" fmla="*/ 20643 w 1149579"/>
                      <a:gd name="connsiteY22" fmla="*/ 1254939 h 1964501"/>
                      <a:gd name="connsiteX23" fmla="*/ 61716 w 1149579"/>
                      <a:gd name="connsiteY23" fmla="*/ 1128193 h 1964501"/>
                      <a:gd name="connsiteX24" fmla="*/ 85852 w 1149579"/>
                      <a:gd name="connsiteY24" fmla="*/ 1092090 h 1964501"/>
                      <a:gd name="connsiteX25" fmla="*/ 57169 w 1149579"/>
                      <a:gd name="connsiteY25" fmla="*/ 1046940 h 1964501"/>
                      <a:gd name="connsiteX26" fmla="*/ 7460 w 1149579"/>
                      <a:gd name="connsiteY26" fmla="*/ 899101 h 1964501"/>
                      <a:gd name="connsiteX27" fmla="*/ 4964 w 1149579"/>
                      <a:gd name="connsiteY27" fmla="*/ 743148 h 1964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149579" h="1964501">
                        <a:moveTo>
                          <a:pt x="4964" y="743148"/>
                        </a:moveTo>
                        <a:cubicBezTo>
                          <a:pt x="26499" y="595251"/>
                          <a:pt x="116370" y="478630"/>
                          <a:pt x="240798" y="457247"/>
                        </a:cubicBezTo>
                        <a:lnTo>
                          <a:pt x="250495" y="456860"/>
                        </a:lnTo>
                        <a:lnTo>
                          <a:pt x="246895" y="443362"/>
                        </a:lnTo>
                        <a:cubicBezTo>
                          <a:pt x="242673" y="419341"/>
                          <a:pt x="240455" y="394470"/>
                          <a:pt x="240455" y="368996"/>
                        </a:cubicBezTo>
                        <a:cubicBezTo>
                          <a:pt x="240455" y="343522"/>
                          <a:pt x="242673" y="318651"/>
                          <a:pt x="246895" y="294631"/>
                        </a:cubicBezTo>
                        <a:cubicBezTo>
                          <a:pt x="276455" y="126485"/>
                          <a:pt x="404268" y="0"/>
                          <a:pt x="557461" y="0"/>
                        </a:cubicBezTo>
                        <a:cubicBezTo>
                          <a:pt x="688770" y="0"/>
                          <a:pt x="801431" y="92928"/>
                          <a:pt x="849555" y="225366"/>
                        </a:cubicBezTo>
                        <a:lnTo>
                          <a:pt x="854417" y="243598"/>
                        </a:lnTo>
                        <a:lnTo>
                          <a:pt x="873501" y="243382"/>
                        </a:lnTo>
                        <a:cubicBezTo>
                          <a:pt x="1057963" y="267989"/>
                          <a:pt x="1178812" y="502972"/>
                          <a:pt x="1143427" y="768232"/>
                        </a:cubicBezTo>
                        <a:cubicBezTo>
                          <a:pt x="1134580" y="834547"/>
                          <a:pt x="1116806" y="896477"/>
                          <a:pt x="1092240" y="951684"/>
                        </a:cubicBezTo>
                        <a:lnTo>
                          <a:pt x="1054783" y="1021314"/>
                        </a:lnTo>
                        <a:lnTo>
                          <a:pt x="1061744" y="1031412"/>
                        </a:lnTo>
                        <a:cubicBezTo>
                          <a:pt x="1106663" y="1111832"/>
                          <a:pt x="1127003" y="1217366"/>
                          <a:pt x="1112117" y="1328954"/>
                        </a:cubicBezTo>
                        <a:cubicBezTo>
                          <a:pt x="1086067" y="1524232"/>
                          <a:pt x="960769" y="1673343"/>
                          <a:pt x="818070" y="1692658"/>
                        </a:cubicBezTo>
                        <a:lnTo>
                          <a:pt x="807153" y="1692673"/>
                        </a:lnTo>
                        <a:lnTo>
                          <a:pt x="797519" y="1735034"/>
                        </a:lnTo>
                        <a:cubicBezTo>
                          <a:pt x="749059" y="1883364"/>
                          <a:pt x="611984" y="1981520"/>
                          <a:pt x="465983" y="1962043"/>
                        </a:cubicBezTo>
                        <a:cubicBezTo>
                          <a:pt x="319983" y="1942567"/>
                          <a:pt x="213432" y="1811911"/>
                          <a:pt x="205548" y="1656065"/>
                        </a:cubicBezTo>
                        <a:lnTo>
                          <a:pt x="207753" y="1603105"/>
                        </a:lnTo>
                        <a:lnTo>
                          <a:pt x="164142" y="1587084"/>
                        </a:lnTo>
                        <a:cubicBezTo>
                          <a:pt x="62464" y="1521951"/>
                          <a:pt x="2200" y="1393186"/>
                          <a:pt x="20643" y="1254939"/>
                        </a:cubicBezTo>
                        <a:cubicBezTo>
                          <a:pt x="26790" y="1208857"/>
                          <a:pt x="41101" y="1166084"/>
                          <a:pt x="61716" y="1128193"/>
                        </a:cubicBezTo>
                        <a:lnTo>
                          <a:pt x="85852" y="1092090"/>
                        </a:lnTo>
                        <a:lnTo>
                          <a:pt x="57169" y="1046940"/>
                        </a:lnTo>
                        <a:cubicBezTo>
                          <a:pt x="33945" y="1002865"/>
                          <a:pt x="16719" y="952980"/>
                          <a:pt x="7460" y="899101"/>
                        </a:cubicBezTo>
                        <a:cubicBezTo>
                          <a:pt x="-1799" y="845221"/>
                          <a:pt x="-2214" y="792447"/>
                          <a:pt x="4964" y="743148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4820880-64C7-4B8B-8963-F76461F51DF5}"/>
              </a:ext>
            </a:extLst>
          </p:cNvPr>
          <p:cNvSpPr/>
          <p:nvPr/>
        </p:nvSpPr>
        <p:spPr>
          <a:xfrm rot="6107793">
            <a:off x="8309836" y="820876"/>
            <a:ext cx="956846" cy="1409581"/>
          </a:xfrm>
          <a:custGeom>
            <a:avLst/>
            <a:gdLst>
              <a:gd name="connsiteX0" fmla="*/ 4131 w 956846"/>
              <a:gd name="connsiteY0" fmla="*/ 533228 h 1409581"/>
              <a:gd name="connsiteX1" fmla="*/ 200426 w 956846"/>
              <a:gd name="connsiteY1" fmla="*/ 328086 h 1409581"/>
              <a:gd name="connsiteX2" fmla="*/ 208498 w 956846"/>
              <a:gd name="connsiteY2" fmla="*/ 327809 h 1409581"/>
              <a:gd name="connsiteX3" fmla="*/ 205501 w 956846"/>
              <a:gd name="connsiteY3" fmla="*/ 318123 h 1409581"/>
              <a:gd name="connsiteX4" fmla="*/ 200141 w 956846"/>
              <a:gd name="connsiteY4" fmla="*/ 264764 h 1409581"/>
              <a:gd name="connsiteX5" fmla="*/ 205501 w 956846"/>
              <a:gd name="connsiteY5" fmla="*/ 211405 h 1409581"/>
              <a:gd name="connsiteX6" fmla="*/ 463999 w 956846"/>
              <a:gd name="connsiteY6" fmla="*/ 0 h 1409581"/>
              <a:gd name="connsiteX7" fmla="*/ 707122 w 956846"/>
              <a:gd name="connsiteY7" fmla="*/ 161706 h 1409581"/>
              <a:gd name="connsiteX8" fmla="*/ 711169 w 956846"/>
              <a:gd name="connsiteY8" fmla="*/ 174787 h 1409581"/>
              <a:gd name="connsiteX9" fmla="*/ 727053 w 956846"/>
              <a:gd name="connsiteY9" fmla="*/ 174632 h 1409581"/>
              <a:gd name="connsiteX10" fmla="*/ 951725 w 956846"/>
              <a:gd name="connsiteY10" fmla="*/ 551226 h 1409581"/>
              <a:gd name="connsiteX11" fmla="*/ 909120 w 956846"/>
              <a:gd name="connsiteY11" fmla="*/ 682858 h 1409581"/>
              <a:gd name="connsiteX12" fmla="*/ 877943 w 956846"/>
              <a:gd name="connsiteY12" fmla="*/ 732819 h 1409581"/>
              <a:gd name="connsiteX13" fmla="*/ 883737 w 956846"/>
              <a:gd name="connsiteY13" fmla="*/ 740065 h 1409581"/>
              <a:gd name="connsiteX14" fmla="*/ 925664 w 956846"/>
              <a:gd name="connsiteY14" fmla="*/ 953559 h 1409581"/>
              <a:gd name="connsiteX15" fmla="*/ 680916 w 956846"/>
              <a:gd name="connsiteY15" fmla="*/ 1214526 h 1409581"/>
              <a:gd name="connsiteX16" fmla="*/ 671829 w 956846"/>
              <a:gd name="connsiteY16" fmla="*/ 1214537 h 1409581"/>
              <a:gd name="connsiteX17" fmla="*/ 663810 w 956846"/>
              <a:gd name="connsiteY17" fmla="*/ 1244932 h 1409581"/>
              <a:gd name="connsiteX18" fmla="*/ 387858 w 956846"/>
              <a:gd name="connsiteY18" fmla="*/ 1407817 h 1409581"/>
              <a:gd name="connsiteX19" fmla="*/ 171086 w 956846"/>
              <a:gd name="connsiteY19" fmla="*/ 1188270 h 1409581"/>
              <a:gd name="connsiteX20" fmla="*/ 172922 w 956846"/>
              <a:gd name="connsiteY20" fmla="*/ 1150269 h 1409581"/>
              <a:gd name="connsiteX21" fmla="*/ 136622 w 956846"/>
              <a:gd name="connsiteY21" fmla="*/ 1138774 h 1409581"/>
              <a:gd name="connsiteX22" fmla="*/ 17182 w 956846"/>
              <a:gd name="connsiteY22" fmla="*/ 900451 h 1409581"/>
              <a:gd name="connsiteX23" fmla="*/ 51368 w 956846"/>
              <a:gd name="connsiteY23" fmla="*/ 809508 h 1409581"/>
              <a:gd name="connsiteX24" fmla="*/ 71458 w 956846"/>
              <a:gd name="connsiteY24" fmla="*/ 783603 h 1409581"/>
              <a:gd name="connsiteX25" fmla="*/ 47584 w 956846"/>
              <a:gd name="connsiteY25" fmla="*/ 751206 h 1409581"/>
              <a:gd name="connsiteX26" fmla="*/ 6209 w 956846"/>
              <a:gd name="connsiteY26" fmla="*/ 645128 h 1409581"/>
              <a:gd name="connsiteX27" fmla="*/ 4131 w 956846"/>
              <a:gd name="connsiteY27" fmla="*/ 533228 h 140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56846" h="1409581" fill="none" extrusionOk="0">
                <a:moveTo>
                  <a:pt x="4131" y="533228"/>
                </a:moveTo>
                <a:cubicBezTo>
                  <a:pt x="7951" y="446959"/>
                  <a:pt x="109222" y="365820"/>
                  <a:pt x="200426" y="328086"/>
                </a:cubicBezTo>
                <a:cubicBezTo>
                  <a:pt x="203406" y="327221"/>
                  <a:pt x="206310" y="328456"/>
                  <a:pt x="208498" y="327809"/>
                </a:cubicBezTo>
                <a:cubicBezTo>
                  <a:pt x="206891" y="324867"/>
                  <a:pt x="207213" y="320823"/>
                  <a:pt x="205501" y="318123"/>
                </a:cubicBezTo>
                <a:cubicBezTo>
                  <a:pt x="205227" y="300674"/>
                  <a:pt x="200436" y="284159"/>
                  <a:pt x="200141" y="264764"/>
                </a:cubicBezTo>
                <a:cubicBezTo>
                  <a:pt x="200194" y="246870"/>
                  <a:pt x="204670" y="227659"/>
                  <a:pt x="205501" y="211405"/>
                </a:cubicBezTo>
                <a:cubicBezTo>
                  <a:pt x="233055" y="74719"/>
                  <a:pt x="336912" y="19746"/>
                  <a:pt x="463999" y="0"/>
                </a:cubicBezTo>
                <a:cubicBezTo>
                  <a:pt x="581450" y="-5725"/>
                  <a:pt x="673951" y="66101"/>
                  <a:pt x="707122" y="161706"/>
                </a:cubicBezTo>
                <a:cubicBezTo>
                  <a:pt x="709437" y="163883"/>
                  <a:pt x="708764" y="169798"/>
                  <a:pt x="711169" y="174787"/>
                </a:cubicBezTo>
                <a:cubicBezTo>
                  <a:pt x="715270" y="173649"/>
                  <a:pt x="719874" y="176421"/>
                  <a:pt x="727053" y="174632"/>
                </a:cubicBezTo>
                <a:cubicBezTo>
                  <a:pt x="927453" y="224154"/>
                  <a:pt x="1020213" y="333360"/>
                  <a:pt x="951725" y="551226"/>
                </a:cubicBezTo>
                <a:cubicBezTo>
                  <a:pt x="944299" y="603890"/>
                  <a:pt x="937716" y="637199"/>
                  <a:pt x="909120" y="682858"/>
                </a:cubicBezTo>
                <a:cubicBezTo>
                  <a:pt x="899619" y="701901"/>
                  <a:pt x="889252" y="712314"/>
                  <a:pt x="877943" y="732819"/>
                </a:cubicBezTo>
                <a:cubicBezTo>
                  <a:pt x="880225" y="733919"/>
                  <a:pt x="881357" y="737717"/>
                  <a:pt x="883737" y="740065"/>
                </a:cubicBezTo>
                <a:cubicBezTo>
                  <a:pt x="919544" y="800988"/>
                  <a:pt x="957608" y="879398"/>
                  <a:pt x="925664" y="953559"/>
                </a:cubicBezTo>
                <a:cubicBezTo>
                  <a:pt x="893619" y="1105595"/>
                  <a:pt x="810858" y="1224368"/>
                  <a:pt x="680916" y="1214526"/>
                </a:cubicBezTo>
                <a:cubicBezTo>
                  <a:pt x="676904" y="1215008"/>
                  <a:pt x="676287" y="1213717"/>
                  <a:pt x="671829" y="1214537"/>
                </a:cubicBezTo>
                <a:cubicBezTo>
                  <a:pt x="671680" y="1225156"/>
                  <a:pt x="665292" y="1230976"/>
                  <a:pt x="663810" y="1244932"/>
                </a:cubicBezTo>
                <a:cubicBezTo>
                  <a:pt x="611534" y="1366867"/>
                  <a:pt x="520780" y="1434537"/>
                  <a:pt x="387858" y="1407817"/>
                </a:cubicBezTo>
                <a:cubicBezTo>
                  <a:pt x="276944" y="1407082"/>
                  <a:pt x="166621" y="1310949"/>
                  <a:pt x="171086" y="1188270"/>
                </a:cubicBezTo>
                <a:cubicBezTo>
                  <a:pt x="169711" y="1174423"/>
                  <a:pt x="172775" y="1161031"/>
                  <a:pt x="172922" y="1150269"/>
                </a:cubicBezTo>
                <a:cubicBezTo>
                  <a:pt x="161110" y="1149206"/>
                  <a:pt x="145127" y="1140804"/>
                  <a:pt x="136622" y="1138774"/>
                </a:cubicBezTo>
                <a:cubicBezTo>
                  <a:pt x="36034" y="1084597"/>
                  <a:pt x="556" y="1008979"/>
                  <a:pt x="17182" y="900451"/>
                </a:cubicBezTo>
                <a:cubicBezTo>
                  <a:pt x="21908" y="865538"/>
                  <a:pt x="32918" y="828824"/>
                  <a:pt x="51368" y="809508"/>
                </a:cubicBezTo>
                <a:cubicBezTo>
                  <a:pt x="56987" y="801412"/>
                  <a:pt x="63332" y="795540"/>
                  <a:pt x="71458" y="783603"/>
                </a:cubicBezTo>
                <a:cubicBezTo>
                  <a:pt x="62096" y="775023"/>
                  <a:pt x="56308" y="758903"/>
                  <a:pt x="47584" y="751206"/>
                </a:cubicBezTo>
                <a:cubicBezTo>
                  <a:pt x="28735" y="713125"/>
                  <a:pt x="10693" y="686553"/>
                  <a:pt x="6209" y="645128"/>
                </a:cubicBezTo>
                <a:cubicBezTo>
                  <a:pt x="3188" y="615340"/>
                  <a:pt x="3183" y="566585"/>
                  <a:pt x="4131" y="533228"/>
                </a:cubicBezTo>
                <a:close/>
              </a:path>
              <a:path w="956846" h="1409581" stroke="0" extrusionOk="0">
                <a:moveTo>
                  <a:pt x="4131" y="533228"/>
                </a:moveTo>
                <a:cubicBezTo>
                  <a:pt x="28701" y="452710"/>
                  <a:pt x="105146" y="328230"/>
                  <a:pt x="200426" y="328086"/>
                </a:cubicBezTo>
                <a:cubicBezTo>
                  <a:pt x="203135" y="327195"/>
                  <a:pt x="204467" y="327971"/>
                  <a:pt x="208498" y="327809"/>
                </a:cubicBezTo>
                <a:cubicBezTo>
                  <a:pt x="207012" y="323705"/>
                  <a:pt x="206679" y="320911"/>
                  <a:pt x="205501" y="318123"/>
                </a:cubicBezTo>
                <a:cubicBezTo>
                  <a:pt x="202354" y="298298"/>
                  <a:pt x="203426" y="284611"/>
                  <a:pt x="200141" y="264764"/>
                </a:cubicBezTo>
                <a:cubicBezTo>
                  <a:pt x="202923" y="248850"/>
                  <a:pt x="201652" y="230133"/>
                  <a:pt x="205501" y="211405"/>
                </a:cubicBezTo>
                <a:cubicBezTo>
                  <a:pt x="261405" y="103467"/>
                  <a:pt x="353335" y="-3228"/>
                  <a:pt x="463999" y="0"/>
                </a:cubicBezTo>
                <a:cubicBezTo>
                  <a:pt x="595184" y="14709"/>
                  <a:pt x="640044" y="71980"/>
                  <a:pt x="707122" y="161706"/>
                </a:cubicBezTo>
                <a:cubicBezTo>
                  <a:pt x="709496" y="168046"/>
                  <a:pt x="708269" y="168681"/>
                  <a:pt x="711169" y="174787"/>
                </a:cubicBezTo>
                <a:cubicBezTo>
                  <a:pt x="715354" y="173169"/>
                  <a:pt x="720377" y="175361"/>
                  <a:pt x="727053" y="174632"/>
                </a:cubicBezTo>
                <a:cubicBezTo>
                  <a:pt x="912177" y="213356"/>
                  <a:pt x="958770" y="348221"/>
                  <a:pt x="951725" y="551226"/>
                </a:cubicBezTo>
                <a:cubicBezTo>
                  <a:pt x="938878" y="592972"/>
                  <a:pt x="928343" y="652135"/>
                  <a:pt x="909120" y="682858"/>
                </a:cubicBezTo>
                <a:cubicBezTo>
                  <a:pt x="898298" y="704866"/>
                  <a:pt x="881417" y="714433"/>
                  <a:pt x="877943" y="732819"/>
                </a:cubicBezTo>
                <a:cubicBezTo>
                  <a:pt x="880945" y="736234"/>
                  <a:pt x="880947" y="737980"/>
                  <a:pt x="883737" y="740065"/>
                </a:cubicBezTo>
                <a:cubicBezTo>
                  <a:pt x="907186" y="800184"/>
                  <a:pt x="936531" y="867148"/>
                  <a:pt x="925664" y="953559"/>
                </a:cubicBezTo>
                <a:cubicBezTo>
                  <a:pt x="903754" y="1089337"/>
                  <a:pt x="807290" y="1206421"/>
                  <a:pt x="680916" y="1214526"/>
                </a:cubicBezTo>
                <a:cubicBezTo>
                  <a:pt x="676908" y="1214579"/>
                  <a:pt x="674119" y="1213589"/>
                  <a:pt x="671829" y="1214537"/>
                </a:cubicBezTo>
                <a:cubicBezTo>
                  <a:pt x="670849" y="1226780"/>
                  <a:pt x="664335" y="1234287"/>
                  <a:pt x="663810" y="1244932"/>
                </a:cubicBezTo>
                <a:cubicBezTo>
                  <a:pt x="609908" y="1344091"/>
                  <a:pt x="478968" y="1429724"/>
                  <a:pt x="387858" y="1407817"/>
                </a:cubicBezTo>
                <a:cubicBezTo>
                  <a:pt x="244515" y="1414342"/>
                  <a:pt x="173192" y="1302517"/>
                  <a:pt x="171086" y="1188270"/>
                </a:cubicBezTo>
                <a:cubicBezTo>
                  <a:pt x="169505" y="1173165"/>
                  <a:pt x="172797" y="1164477"/>
                  <a:pt x="172922" y="1150269"/>
                </a:cubicBezTo>
                <a:cubicBezTo>
                  <a:pt x="155814" y="1147469"/>
                  <a:pt x="150727" y="1139595"/>
                  <a:pt x="136622" y="1138774"/>
                </a:cubicBezTo>
                <a:cubicBezTo>
                  <a:pt x="40691" y="1082885"/>
                  <a:pt x="-1707" y="985733"/>
                  <a:pt x="17182" y="900451"/>
                </a:cubicBezTo>
                <a:cubicBezTo>
                  <a:pt x="23128" y="867811"/>
                  <a:pt x="34256" y="844783"/>
                  <a:pt x="51368" y="809508"/>
                </a:cubicBezTo>
                <a:cubicBezTo>
                  <a:pt x="59105" y="795773"/>
                  <a:pt x="66475" y="790473"/>
                  <a:pt x="71458" y="783603"/>
                </a:cubicBezTo>
                <a:cubicBezTo>
                  <a:pt x="58997" y="773791"/>
                  <a:pt x="54887" y="760917"/>
                  <a:pt x="47584" y="751206"/>
                </a:cubicBezTo>
                <a:cubicBezTo>
                  <a:pt x="21920" y="725198"/>
                  <a:pt x="11398" y="682629"/>
                  <a:pt x="6209" y="645128"/>
                </a:cubicBezTo>
                <a:cubicBezTo>
                  <a:pt x="4306" y="604438"/>
                  <a:pt x="-11192" y="569655"/>
                  <a:pt x="4131" y="533228"/>
                </a:cubicBezTo>
                <a:close/>
              </a:path>
            </a:pathLst>
          </a:custGeom>
          <a:solidFill>
            <a:srgbClr val="C5E9FF"/>
          </a:solidFill>
          <a:ln w="19050">
            <a:solidFill>
              <a:srgbClr val="C5E9FF"/>
            </a:solidFill>
            <a:extLst>
              <a:ext uri="{C807C97D-BFC1-408E-A445-0C87EB9F89A2}">
                <ask:lineSketchStyleProps xmlns:ask="http://schemas.microsoft.com/office/drawing/2018/sketchyshapes" xmlns="" sd="2812442524">
                  <a:custGeom>
                    <a:avLst/>
                    <a:gdLst>
                      <a:gd name="connsiteX0" fmla="*/ 4964 w 1149579"/>
                      <a:gd name="connsiteY0" fmla="*/ 743148 h 1964501"/>
                      <a:gd name="connsiteX1" fmla="*/ 240798 w 1149579"/>
                      <a:gd name="connsiteY1" fmla="*/ 457247 h 1964501"/>
                      <a:gd name="connsiteX2" fmla="*/ 250495 w 1149579"/>
                      <a:gd name="connsiteY2" fmla="*/ 456860 h 1964501"/>
                      <a:gd name="connsiteX3" fmla="*/ 246895 w 1149579"/>
                      <a:gd name="connsiteY3" fmla="*/ 443362 h 1964501"/>
                      <a:gd name="connsiteX4" fmla="*/ 240455 w 1149579"/>
                      <a:gd name="connsiteY4" fmla="*/ 368996 h 1964501"/>
                      <a:gd name="connsiteX5" fmla="*/ 246895 w 1149579"/>
                      <a:gd name="connsiteY5" fmla="*/ 294631 h 1964501"/>
                      <a:gd name="connsiteX6" fmla="*/ 557461 w 1149579"/>
                      <a:gd name="connsiteY6" fmla="*/ 0 h 1964501"/>
                      <a:gd name="connsiteX7" fmla="*/ 849555 w 1149579"/>
                      <a:gd name="connsiteY7" fmla="*/ 225366 h 1964501"/>
                      <a:gd name="connsiteX8" fmla="*/ 854417 w 1149579"/>
                      <a:gd name="connsiteY8" fmla="*/ 243598 h 1964501"/>
                      <a:gd name="connsiteX9" fmla="*/ 873501 w 1149579"/>
                      <a:gd name="connsiteY9" fmla="*/ 243382 h 1964501"/>
                      <a:gd name="connsiteX10" fmla="*/ 1143427 w 1149579"/>
                      <a:gd name="connsiteY10" fmla="*/ 768232 h 1964501"/>
                      <a:gd name="connsiteX11" fmla="*/ 1092240 w 1149579"/>
                      <a:gd name="connsiteY11" fmla="*/ 951684 h 1964501"/>
                      <a:gd name="connsiteX12" fmla="*/ 1054783 w 1149579"/>
                      <a:gd name="connsiteY12" fmla="*/ 1021314 h 1964501"/>
                      <a:gd name="connsiteX13" fmla="*/ 1061744 w 1149579"/>
                      <a:gd name="connsiteY13" fmla="*/ 1031412 h 1964501"/>
                      <a:gd name="connsiteX14" fmla="*/ 1112117 w 1149579"/>
                      <a:gd name="connsiteY14" fmla="*/ 1328954 h 1964501"/>
                      <a:gd name="connsiteX15" fmla="*/ 818070 w 1149579"/>
                      <a:gd name="connsiteY15" fmla="*/ 1692658 h 1964501"/>
                      <a:gd name="connsiteX16" fmla="*/ 807153 w 1149579"/>
                      <a:gd name="connsiteY16" fmla="*/ 1692673 h 1964501"/>
                      <a:gd name="connsiteX17" fmla="*/ 797519 w 1149579"/>
                      <a:gd name="connsiteY17" fmla="*/ 1735034 h 1964501"/>
                      <a:gd name="connsiteX18" fmla="*/ 465983 w 1149579"/>
                      <a:gd name="connsiteY18" fmla="*/ 1962043 h 1964501"/>
                      <a:gd name="connsiteX19" fmla="*/ 205548 w 1149579"/>
                      <a:gd name="connsiteY19" fmla="*/ 1656065 h 1964501"/>
                      <a:gd name="connsiteX20" fmla="*/ 207753 w 1149579"/>
                      <a:gd name="connsiteY20" fmla="*/ 1603105 h 1964501"/>
                      <a:gd name="connsiteX21" fmla="*/ 164142 w 1149579"/>
                      <a:gd name="connsiteY21" fmla="*/ 1587084 h 1964501"/>
                      <a:gd name="connsiteX22" fmla="*/ 20643 w 1149579"/>
                      <a:gd name="connsiteY22" fmla="*/ 1254939 h 1964501"/>
                      <a:gd name="connsiteX23" fmla="*/ 61716 w 1149579"/>
                      <a:gd name="connsiteY23" fmla="*/ 1128193 h 1964501"/>
                      <a:gd name="connsiteX24" fmla="*/ 85852 w 1149579"/>
                      <a:gd name="connsiteY24" fmla="*/ 1092090 h 1964501"/>
                      <a:gd name="connsiteX25" fmla="*/ 57169 w 1149579"/>
                      <a:gd name="connsiteY25" fmla="*/ 1046940 h 1964501"/>
                      <a:gd name="connsiteX26" fmla="*/ 7460 w 1149579"/>
                      <a:gd name="connsiteY26" fmla="*/ 899101 h 1964501"/>
                      <a:gd name="connsiteX27" fmla="*/ 4964 w 1149579"/>
                      <a:gd name="connsiteY27" fmla="*/ 743148 h 1964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149579" h="1964501">
                        <a:moveTo>
                          <a:pt x="4964" y="743148"/>
                        </a:moveTo>
                        <a:cubicBezTo>
                          <a:pt x="26499" y="595251"/>
                          <a:pt x="116370" y="478630"/>
                          <a:pt x="240798" y="457247"/>
                        </a:cubicBezTo>
                        <a:lnTo>
                          <a:pt x="250495" y="456860"/>
                        </a:lnTo>
                        <a:lnTo>
                          <a:pt x="246895" y="443362"/>
                        </a:lnTo>
                        <a:cubicBezTo>
                          <a:pt x="242673" y="419341"/>
                          <a:pt x="240455" y="394470"/>
                          <a:pt x="240455" y="368996"/>
                        </a:cubicBezTo>
                        <a:cubicBezTo>
                          <a:pt x="240455" y="343522"/>
                          <a:pt x="242673" y="318651"/>
                          <a:pt x="246895" y="294631"/>
                        </a:cubicBezTo>
                        <a:cubicBezTo>
                          <a:pt x="276455" y="126485"/>
                          <a:pt x="404268" y="0"/>
                          <a:pt x="557461" y="0"/>
                        </a:cubicBezTo>
                        <a:cubicBezTo>
                          <a:pt x="688770" y="0"/>
                          <a:pt x="801431" y="92928"/>
                          <a:pt x="849555" y="225366"/>
                        </a:cubicBezTo>
                        <a:lnTo>
                          <a:pt x="854417" y="243598"/>
                        </a:lnTo>
                        <a:lnTo>
                          <a:pt x="873501" y="243382"/>
                        </a:lnTo>
                        <a:cubicBezTo>
                          <a:pt x="1057963" y="267989"/>
                          <a:pt x="1178812" y="502972"/>
                          <a:pt x="1143427" y="768232"/>
                        </a:cubicBezTo>
                        <a:cubicBezTo>
                          <a:pt x="1134580" y="834547"/>
                          <a:pt x="1116806" y="896477"/>
                          <a:pt x="1092240" y="951684"/>
                        </a:cubicBezTo>
                        <a:lnTo>
                          <a:pt x="1054783" y="1021314"/>
                        </a:lnTo>
                        <a:lnTo>
                          <a:pt x="1061744" y="1031412"/>
                        </a:lnTo>
                        <a:cubicBezTo>
                          <a:pt x="1106663" y="1111832"/>
                          <a:pt x="1127003" y="1217366"/>
                          <a:pt x="1112117" y="1328954"/>
                        </a:cubicBezTo>
                        <a:cubicBezTo>
                          <a:pt x="1086067" y="1524232"/>
                          <a:pt x="960769" y="1673343"/>
                          <a:pt x="818070" y="1692658"/>
                        </a:cubicBezTo>
                        <a:lnTo>
                          <a:pt x="807153" y="1692673"/>
                        </a:lnTo>
                        <a:lnTo>
                          <a:pt x="797519" y="1735034"/>
                        </a:lnTo>
                        <a:cubicBezTo>
                          <a:pt x="749059" y="1883364"/>
                          <a:pt x="611984" y="1981520"/>
                          <a:pt x="465983" y="1962043"/>
                        </a:cubicBezTo>
                        <a:cubicBezTo>
                          <a:pt x="319983" y="1942567"/>
                          <a:pt x="213432" y="1811911"/>
                          <a:pt x="205548" y="1656065"/>
                        </a:cubicBezTo>
                        <a:lnTo>
                          <a:pt x="207753" y="1603105"/>
                        </a:lnTo>
                        <a:lnTo>
                          <a:pt x="164142" y="1587084"/>
                        </a:lnTo>
                        <a:cubicBezTo>
                          <a:pt x="62464" y="1521951"/>
                          <a:pt x="2200" y="1393186"/>
                          <a:pt x="20643" y="1254939"/>
                        </a:cubicBezTo>
                        <a:cubicBezTo>
                          <a:pt x="26790" y="1208857"/>
                          <a:pt x="41101" y="1166084"/>
                          <a:pt x="61716" y="1128193"/>
                        </a:cubicBezTo>
                        <a:lnTo>
                          <a:pt x="85852" y="1092090"/>
                        </a:lnTo>
                        <a:lnTo>
                          <a:pt x="57169" y="1046940"/>
                        </a:lnTo>
                        <a:cubicBezTo>
                          <a:pt x="33945" y="1002865"/>
                          <a:pt x="16719" y="952980"/>
                          <a:pt x="7460" y="899101"/>
                        </a:cubicBezTo>
                        <a:cubicBezTo>
                          <a:pt x="-1799" y="845221"/>
                          <a:pt x="-2214" y="792447"/>
                          <a:pt x="4964" y="743148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6D1E90B-AFED-4762-A4BB-C6B1E6947D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6" t="12270" r="28846" b="9536"/>
          <a:stretch/>
        </p:blipFill>
        <p:spPr>
          <a:xfrm>
            <a:off x="5062829" y="2465993"/>
            <a:ext cx="702970" cy="116216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89658A9-5330-4B27-A754-5BA1DC43A0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9" t="37248" r="19648" b="29588"/>
          <a:stretch/>
        </p:blipFill>
        <p:spPr>
          <a:xfrm rot="21026828" flipH="1">
            <a:off x="3674211" y="2854621"/>
            <a:ext cx="631257" cy="9476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4679F0D-5B36-4F67-BAB6-05BAF63A18B6}"/>
              </a:ext>
            </a:extLst>
          </p:cNvPr>
          <p:cNvSpPr/>
          <p:nvPr/>
        </p:nvSpPr>
        <p:spPr>
          <a:xfrm>
            <a:off x="3989839" y="4621702"/>
            <a:ext cx="44023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FF9FAD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SSAFY 10</a:t>
            </a:r>
            <a:r>
              <a:rPr lang="ko-KR" altLang="en-US" sz="2400" dirty="0" smtClean="0">
                <a:solidFill>
                  <a:srgbClr val="FF9FAD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 자율 </a:t>
            </a:r>
            <a:r>
              <a:rPr lang="en-US" altLang="ko-KR" sz="2400" dirty="0" smtClean="0">
                <a:solidFill>
                  <a:srgbClr val="FF9FAD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A104 </a:t>
            </a:r>
            <a:r>
              <a:rPr lang="ko-KR" altLang="en-US" sz="2400" dirty="0" err="1" smtClean="0">
                <a:solidFill>
                  <a:srgbClr val="FF9FAD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브레멘</a:t>
            </a:r>
            <a:r>
              <a:rPr lang="ko-KR" altLang="en-US" sz="2400" dirty="0" smtClean="0">
                <a:solidFill>
                  <a:srgbClr val="FF9FAD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음악대</a:t>
            </a:r>
            <a:endParaRPr lang="ko-KR" altLang="en-US" sz="2400" dirty="0">
              <a:solidFill>
                <a:srgbClr val="FF9FAD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832E3C5-BF0E-4855-B1CD-7C11B2EB16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6" t="17751" r="31573" b="8577"/>
          <a:stretch/>
        </p:blipFill>
        <p:spPr>
          <a:xfrm>
            <a:off x="5549682" y="1728331"/>
            <a:ext cx="1180397" cy="20055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73A344E-E8E9-4D46-8432-930B63516E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4" t="29480"/>
          <a:stretch/>
        </p:blipFill>
        <p:spPr>
          <a:xfrm>
            <a:off x="6710166" y="2990320"/>
            <a:ext cx="1155838" cy="9424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DEA1658-AFAD-4430-8B9C-2FCBD6626E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03" y="2972205"/>
            <a:ext cx="754682" cy="7546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DA5C2FA4-4A61-4F20-A5E0-49A4691CD8A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6" t="12270" r="28846" b="9536"/>
          <a:stretch/>
        </p:blipFill>
        <p:spPr>
          <a:xfrm>
            <a:off x="6532300" y="2963615"/>
            <a:ext cx="355733" cy="588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414EB7F5-4139-4C78-AD89-CD933328EC18}"/>
              </a:ext>
            </a:extLst>
          </p:cNvPr>
          <p:cNvGrpSpPr/>
          <p:nvPr/>
        </p:nvGrpSpPr>
        <p:grpSpPr>
          <a:xfrm>
            <a:off x="2758995" y="3527989"/>
            <a:ext cx="6674010" cy="1339315"/>
            <a:chOff x="2763189" y="556127"/>
            <a:chExt cx="6674010" cy="133931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539CFF-BFDC-4806-A96D-15EBDA547547}"/>
                </a:ext>
              </a:extLst>
            </p:cNvPr>
            <p:cNvGrpSpPr/>
            <p:nvPr/>
          </p:nvGrpSpPr>
          <p:grpSpPr>
            <a:xfrm>
              <a:off x="2763189" y="621794"/>
              <a:ext cx="6674010" cy="1273648"/>
              <a:chOff x="420648" y="5591076"/>
              <a:chExt cx="3320080" cy="754938"/>
            </a:xfrm>
            <a:solidFill>
              <a:srgbClr val="FFC5CD"/>
            </a:solidFill>
          </p:grpSpPr>
          <p:sp>
            <p:nvSpPr>
              <p:cNvPr id="39" name="자유형 19">
                <a:extLst>
                  <a:ext uri="{FF2B5EF4-FFF2-40B4-BE49-F238E27FC236}">
                    <a16:creationId xmlns:a16="http://schemas.microsoft.com/office/drawing/2014/main" id="{9EBA3AC8-1756-4967-8F99-9999B36F92F4}"/>
                  </a:ext>
                </a:extLst>
              </p:cNvPr>
              <p:cNvSpPr/>
              <p:nvPr/>
            </p:nvSpPr>
            <p:spPr>
              <a:xfrm flipH="1">
                <a:off x="3290507" y="5781118"/>
                <a:ext cx="450221" cy="564896"/>
              </a:xfrm>
              <a:custGeom>
                <a:avLst/>
                <a:gdLst>
                  <a:gd name="connsiteX0" fmla="*/ 0 w 450221"/>
                  <a:gd name="connsiteY0" fmla="*/ 0 h 564896"/>
                  <a:gd name="connsiteX1" fmla="*/ 450220 w 450221"/>
                  <a:gd name="connsiteY1" fmla="*/ 0 h 564896"/>
                  <a:gd name="connsiteX2" fmla="*/ 450220 w 450221"/>
                  <a:gd name="connsiteY2" fmla="*/ 564896 h 564896"/>
                  <a:gd name="connsiteX3" fmla="*/ 0 w 450221"/>
                  <a:gd name="connsiteY3" fmla="*/ 564896 h 564896"/>
                  <a:gd name="connsiteX4" fmla="*/ 134461 w 450221"/>
                  <a:gd name="connsiteY4" fmla="*/ 282448 h 564896"/>
                  <a:gd name="connsiteX5" fmla="*/ 0 w 450221"/>
                  <a:gd name="connsiteY5" fmla="*/ 0 h 564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0221" h="564896" fill="none" extrusionOk="0">
                    <a:moveTo>
                      <a:pt x="0" y="0"/>
                    </a:moveTo>
                    <a:cubicBezTo>
                      <a:pt x="124192" y="-9829"/>
                      <a:pt x="358090" y="1418"/>
                      <a:pt x="450220" y="0"/>
                    </a:cubicBezTo>
                    <a:cubicBezTo>
                      <a:pt x="444871" y="184295"/>
                      <a:pt x="466222" y="444674"/>
                      <a:pt x="450220" y="564896"/>
                    </a:cubicBezTo>
                    <a:cubicBezTo>
                      <a:pt x="348405" y="564380"/>
                      <a:pt x="168495" y="553660"/>
                      <a:pt x="0" y="564896"/>
                    </a:cubicBezTo>
                    <a:cubicBezTo>
                      <a:pt x="26856" y="508110"/>
                      <a:pt x="105588" y="364991"/>
                      <a:pt x="134461" y="282448"/>
                    </a:cubicBezTo>
                    <a:cubicBezTo>
                      <a:pt x="87943" y="186688"/>
                      <a:pt x="63997" y="100970"/>
                      <a:pt x="0" y="0"/>
                    </a:cubicBezTo>
                    <a:close/>
                  </a:path>
                  <a:path w="450221" h="564896" stroke="0" extrusionOk="0">
                    <a:moveTo>
                      <a:pt x="0" y="0"/>
                    </a:moveTo>
                    <a:cubicBezTo>
                      <a:pt x="166341" y="-1009"/>
                      <a:pt x="290957" y="22033"/>
                      <a:pt x="450220" y="0"/>
                    </a:cubicBezTo>
                    <a:cubicBezTo>
                      <a:pt x="426763" y="157859"/>
                      <a:pt x="475292" y="346150"/>
                      <a:pt x="450220" y="564896"/>
                    </a:cubicBezTo>
                    <a:cubicBezTo>
                      <a:pt x="313259" y="584148"/>
                      <a:pt x="125233" y="551330"/>
                      <a:pt x="0" y="564896"/>
                    </a:cubicBezTo>
                    <a:cubicBezTo>
                      <a:pt x="51353" y="481839"/>
                      <a:pt x="96371" y="398502"/>
                      <a:pt x="134461" y="282448"/>
                    </a:cubicBezTo>
                    <a:cubicBezTo>
                      <a:pt x="105594" y="209205"/>
                      <a:pt x="49399" y="97618"/>
                      <a:pt x="0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xmlns="" sd="1352572958">
                      <a:custGeom>
                        <a:avLst/>
                        <a:gdLst>
                          <a:gd name="connsiteX0" fmla="*/ 0 w 1651463"/>
                          <a:gd name="connsiteY0" fmla="*/ 0 h 1371600"/>
                          <a:gd name="connsiteX1" fmla="*/ 1651463 w 1651463"/>
                          <a:gd name="connsiteY1" fmla="*/ 0 h 1371600"/>
                          <a:gd name="connsiteX2" fmla="*/ 1651463 w 1651463"/>
                          <a:gd name="connsiteY2" fmla="*/ 1371600 h 1371600"/>
                          <a:gd name="connsiteX3" fmla="*/ 0 w 1651463"/>
                          <a:gd name="connsiteY3" fmla="*/ 1371600 h 1371600"/>
                          <a:gd name="connsiteX4" fmla="*/ 493220 w 1651463"/>
                          <a:gd name="connsiteY4" fmla="*/ 685800 h 1371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1463" h="1371600">
                            <a:moveTo>
                              <a:pt x="0" y="0"/>
                            </a:moveTo>
                            <a:lnTo>
                              <a:pt x="1651463" y="0"/>
                            </a:lnTo>
                            <a:lnTo>
                              <a:pt x="1651463" y="1371600"/>
                            </a:lnTo>
                            <a:lnTo>
                              <a:pt x="0" y="1371600"/>
                            </a:lnTo>
                            <a:lnTo>
                              <a:pt x="493220" y="685800"/>
                            </a:ln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4800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endParaRPr>
              </a:p>
            </p:txBody>
          </p:sp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3EF3093B-F521-4516-B06A-C8452EE4C187}"/>
                  </a:ext>
                </a:extLst>
              </p:cNvPr>
              <p:cNvSpPr/>
              <p:nvPr/>
            </p:nvSpPr>
            <p:spPr>
              <a:xfrm rot="5400000" flipH="1">
                <a:off x="3216360" y="6049584"/>
                <a:ext cx="363474" cy="212821"/>
              </a:xfrm>
              <a:custGeom>
                <a:avLst/>
                <a:gdLst>
                  <a:gd name="connsiteX0" fmla="*/ 0 w 363474"/>
                  <a:gd name="connsiteY0" fmla="*/ 212821 h 212821"/>
                  <a:gd name="connsiteX1" fmla="*/ 175460 w 363474"/>
                  <a:gd name="connsiteY1" fmla="*/ 0 h 212821"/>
                  <a:gd name="connsiteX2" fmla="*/ 363474 w 363474"/>
                  <a:gd name="connsiteY2" fmla="*/ 212821 h 212821"/>
                  <a:gd name="connsiteX3" fmla="*/ 0 w 363474"/>
                  <a:gd name="connsiteY3" fmla="*/ 212821 h 212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474" h="212821" fill="none" extrusionOk="0">
                    <a:moveTo>
                      <a:pt x="0" y="212821"/>
                    </a:moveTo>
                    <a:cubicBezTo>
                      <a:pt x="86212" y="114923"/>
                      <a:pt x="103505" y="71847"/>
                      <a:pt x="175460" y="0"/>
                    </a:cubicBezTo>
                    <a:cubicBezTo>
                      <a:pt x="243207" y="95808"/>
                      <a:pt x="293528" y="122663"/>
                      <a:pt x="363474" y="212821"/>
                    </a:cubicBezTo>
                    <a:cubicBezTo>
                      <a:pt x="285531" y="205568"/>
                      <a:pt x="115771" y="226494"/>
                      <a:pt x="0" y="212821"/>
                    </a:cubicBezTo>
                    <a:close/>
                  </a:path>
                  <a:path w="363474" h="212821" stroke="0" extrusionOk="0">
                    <a:moveTo>
                      <a:pt x="0" y="212821"/>
                    </a:moveTo>
                    <a:cubicBezTo>
                      <a:pt x="71764" y="108796"/>
                      <a:pt x="85691" y="87482"/>
                      <a:pt x="175460" y="0"/>
                    </a:cubicBezTo>
                    <a:cubicBezTo>
                      <a:pt x="265893" y="99802"/>
                      <a:pt x="299064" y="127038"/>
                      <a:pt x="363474" y="212821"/>
                    </a:cubicBezTo>
                    <a:cubicBezTo>
                      <a:pt x="262726" y="211447"/>
                      <a:pt x="168668" y="218567"/>
                      <a:pt x="0" y="212821"/>
                    </a:cubicBezTo>
                    <a:close/>
                  </a:path>
                </a:pathLst>
              </a:custGeom>
              <a:solidFill>
                <a:srgbClr val="FFA7B4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xmlns="" sd="852468943">
                      <a:prstGeom prst="triangle">
                        <a:avLst>
                          <a:gd name="adj" fmla="val 48273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1" name="자유형 13">
                <a:extLst>
                  <a:ext uri="{FF2B5EF4-FFF2-40B4-BE49-F238E27FC236}">
                    <a16:creationId xmlns:a16="http://schemas.microsoft.com/office/drawing/2014/main" id="{162DE6D5-245B-4AAC-AB9D-35A82CB59D33}"/>
                  </a:ext>
                </a:extLst>
              </p:cNvPr>
              <p:cNvSpPr/>
              <p:nvPr/>
            </p:nvSpPr>
            <p:spPr>
              <a:xfrm>
                <a:off x="420648" y="5777836"/>
                <a:ext cx="451450" cy="564896"/>
              </a:xfrm>
              <a:custGeom>
                <a:avLst/>
                <a:gdLst>
                  <a:gd name="connsiteX0" fmla="*/ 0 w 451450"/>
                  <a:gd name="connsiteY0" fmla="*/ 0 h 564896"/>
                  <a:gd name="connsiteX1" fmla="*/ 451450 w 451450"/>
                  <a:gd name="connsiteY1" fmla="*/ 0 h 564896"/>
                  <a:gd name="connsiteX2" fmla="*/ 451450 w 451450"/>
                  <a:gd name="connsiteY2" fmla="*/ 564896 h 564896"/>
                  <a:gd name="connsiteX3" fmla="*/ 0 w 451450"/>
                  <a:gd name="connsiteY3" fmla="*/ 564896 h 564896"/>
                  <a:gd name="connsiteX4" fmla="*/ 134828 w 451450"/>
                  <a:gd name="connsiteY4" fmla="*/ 282448 h 564896"/>
                  <a:gd name="connsiteX5" fmla="*/ 0 w 451450"/>
                  <a:gd name="connsiteY5" fmla="*/ 0 h 564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1450" h="564896" fill="none" extrusionOk="0">
                    <a:moveTo>
                      <a:pt x="0" y="0"/>
                    </a:moveTo>
                    <a:cubicBezTo>
                      <a:pt x="151145" y="2597"/>
                      <a:pt x="298632" y="14979"/>
                      <a:pt x="451450" y="0"/>
                    </a:cubicBezTo>
                    <a:cubicBezTo>
                      <a:pt x="476912" y="281099"/>
                      <a:pt x="476605" y="402515"/>
                      <a:pt x="451450" y="564896"/>
                    </a:cubicBezTo>
                    <a:cubicBezTo>
                      <a:pt x="344556" y="565138"/>
                      <a:pt x="140126" y="562780"/>
                      <a:pt x="0" y="564896"/>
                    </a:cubicBezTo>
                    <a:cubicBezTo>
                      <a:pt x="21287" y="494291"/>
                      <a:pt x="87715" y="394475"/>
                      <a:pt x="134828" y="282448"/>
                    </a:cubicBezTo>
                    <a:cubicBezTo>
                      <a:pt x="91663" y="158464"/>
                      <a:pt x="28850" y="88838"/>
                      <a:pt x="0" y="0"/>
                    </a:cubicBezTo>
                    <a:close/>
                  </a:path>
                  <a:path w="451450" h="564896" stroke="0" extrusionOk="0">
                    <a:moveTo>
                      <a:pt x="0" y="0"/>
                    </a:moveTo>
                    <a:cubicBezTo>
                      <a:pt x="180073" y="-16484"/>
                      <a:pt x="272491" y="11375"/>
                      <a:pt x="451450" y="0"/>
                    </a:cubicBezTo>
                    <a:cubicBezTo>
                      <a:pt x="451345" y="249887"/>
                      <a:pt x="430138" y="297695"/>
                      <a:pt x="451450" y="564896"/>
                    </a:cubicBezTo>
                    <a:cubicBezTo>
                      <a:pt x="339460" y="579672"/>
                      <a:pt x="211430" y="570018"/>
                      <a:pt x="0" y="564896"/>
                    </a:cubicBezTo>
                    <a:cubicBezTo>
                      <a:pt x="36996" y="503254"/>
                      <a:pt x="62959" y="399846"/>
                      <a:pt x="134828" y="282448"/>
                    </a:cubicBezTo>
                    <a:cubicBezTo>
                      <a:pt x="117093" y="210202"/>
                      <a:pt x="52744" y="107037"/>
                      <a:pt x="0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xmlns="" sd="2669375926">
                      <a:custGeom>
                        <a:avLst/>
                        <a:gdLst>
                          <a:gd name="connsiteX0" fmla="*/ 0 w 1651463"/>
                          <a:gd name="connsiteY0" fmla="*/ 0 h 1371600"/>
                          <a:gd name="connsiteX1" fmla="*/ 1651463 w 1651463"/>
                          <a:gd name="connsiteY1" fmla="*/ 0 h 1371600"/>
                          <a:gd name="connsiteX2" fmla="*/ 1651463 w 1651463"/>
                          <a:gd name="connsiteY2" fmla="*/ 1371600 h 1371600"/>
                          <a:gd name="connsiteX3" fmla="*/ 0 w 1651463"/>
                          <a:gd name="connsiteY3" fmla="*/ 1371600 h 1371600"/>
                          <a:gd name="connsiteX4" fmla="*/ 493220 w 1651463"/>
                          <a:gd name="connsiteY4" fmla="*/ 685800 h 1371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1463" h="1371600">
                            <a:moveTo>
                              <a:pt x="0" y="0"/>
                            </a:moveTo>
                            <a:lnTo>
                              <a:pt x="1651463" y="0"/>
                            </a:lnTo>
                            <a:lnTo>
                              <a:pt x="1651463" y="1371600"/>
                            </a:lnTo>
                            <a:lnTo>
                              <a:pt x="0" y="1371600"/>
                            </a:lnTo>
                            <a:lnTo>
                              <a:pt x="493220" y="685800"/>
                            </a:ln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4800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endParaRPr>
              </a:p>
            </p:txBody>
          </p:sp>
          <p:sp>
            <p:nvSpPr>
              <p:cNvPr id="42" name="이등변 삼각형 41">
                <a:extLst>
                  <a:ext uri="{FF2B5EF4-FFF2-40B4-BE49-F238E27FC236}">
                    <a16:creationId xmlns:a16="http://schemas.microsoft.com/office/drawing/2014/main" id="{3A3C0777-E192-49B2-80A4-950C0BDB50E6}"/>
                  </a:ext>
                </a:extLst>
              </p:cNvPr>
              <p:cNvSpPr/>
              <p:nvPr/>
            </p:nvSpPr>
            <p:spPr>
              <a:xfrm rot="16200000">
                <a:off x="582477" y="6046012"/>
                <a:ext cx="363474" cy="213402"/>
              </a:xfrm>
              <a:custGeom>
                <a:avLst/>
                <a:gdLst>
                  <a:gd name="connsiteX0" fmla="*/ 0 w 363474"/>
                  <a:gd name="connsiteY0" fmla="*/ 213402 h 213402"/>
                  <a:gd name="connsiteX1" fmla="*/ 175460 w 363474"/>
                  <a:gd name="connsiteY1" fmla="*/ 0 h 213402"/>
                  <a:gd name="connsiteX2" fmla="*/ 363474 w 363474"/>
                  <a:gd name="connsiteY2" fmla="*/ 213402 h 213402"/>
                  <a:gd name="connsiteX3" fmla="*/ 0 w 363474"/>
                  <a:gd name="connsiteY3" fmla="*/ 213402 h 21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474" h="213402" fill="none" extrusionOk="0">
                    <a:moveTo>
                      <a:pt x="0" y="213402"/>
                    </a:moveTo>
                    <a:cubicBezTo>
                      <a:pt x="80760" y="134508"/>
                      <a:pt x="146608" y="54976"/>
                      <a:pt x="175460" y="0"/>
                    </a:cubicBezTo>
                    <a:cubicBezTo>
                      <a:pt x="239581" y="66543"/>
                      <a:pt x="312520" y="164623"/>
                      <a:pt x="363474" y="213402"/>
                    </a:cubicBezTo>
                    <a:cubicBezTo>
                      <a:pt x="219776" y="202133"/>
                      <a:pt x="132004" y="212431"/>
                      <a:pt x="0" y="213402"/>
                    </a:cubicBezTo>
                    <a:close/>
                  </a:path>
                  <a:path w="363474" h="213402" stroke="0" extrusionOk="0">
                    <a:moveTo>
                      <a:pt x="0" y="213402"/>
                    </a:moveTo>
                    <a:cubicBezTo>
                      <a:pt x="36035" y="156176"/>
                      <a:pt x="82450" y="99334"/>
                      <a:pt x="175460" y="0"/>
                    </a:cubicBezTo>
                    <a:cubicBezTo>
                      <a:pt x="253579" y="84512"/>
                      <a:pt x="319191" y="164219"/>
                      <a:pt x="363474" y="213402"/>
                    </a:cubicBezTo>
                    <a:cubicBezTo>
                      <a:pt x="273922" y="228547"/>
                      <a:pt x="92588" y="226282"/>
                      <a:pt x="0" y="213402"/>
                    </a:cubicBezTo>
                    <a:close/>
                  </a:path>
                </a:pathLst>
              </a:custGeom>
              <a:solidFill>
                <a:srgbClr val="FFA7B4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xmlns="" sd="3570426399">
                      <a:prstGeom prst="triangle">
                        <a:avLst>
                          <a:gd name="adj" fmla="val 48273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022880C-1A5D-48FB-96D9-CD4041752398}"/>
                  </a:ext>
                </a:extLst>
              </p:cNvPr>
              <p:cNvSpPr/>
              <p:nvPr/>
            </p:nvSpPr>
            <p:spPr>
              <a:xfrm>
                <a:off x="654254" y="5591076"/>
                <a:ext cx="2852902" cy="564897"/>
              </a:xfrm>
              <a:custGeom>
                <a:avLst/>
                <a:gdLst>
                  <a:gd name="connsiteX0" fmla="*/ 0 w 2852902"/>
                  <a:gd name="connsiteY0" fmla="*/ 0 h 564897"/>
                  <a:gd name="connsiteX1" fmla="*/ 542051 w 2852902"/>
                  <a:gd name="connsiteY1" fmla="*/ 0 h 564897"/>
                  <a:gd name="connsiteX2" fmla="*/ 1055574 w 2852902"/>
                  <a:gd name="connsiteY2" fmla="*/ 0 h 564897"/>
                  <a:gd name="connsiteX3" fmla="*/ 1540567 w 2852902"/>
                  <a:gd name="connsiteY3" fmla="*/ 0 h 564897"/>
                  <a:gd name="connsiteX4" fmla="*/ 2139677 w 2852902"/>
                  <a:gd name="connsiteY4" fmla="*/ 0 h 564897"/>
                  <a:gd name="connsiteX5" fmla="*/ 2852902 w 2852902"/>
                  <a:gd name="connsiteY5" fmla="*/ 0 h 564897"/>
                  <a:gd name="connsiteX6" fmla="*/ 2852902 w 2852902"/>
                  <a:gd name="connsiteY6" fmla="*/ 564897 h 564897"/>
                  <a:gd name="connsiteX7" fmla="*/ 2310851 w 2852902"/>
                  <a:gd name="connsiteY7" fmla="*/ 564897 h 564897"/>
                  <a:gd name="connsiteX8" fmla="*/ 1683212 w 2852902"/>
                  <a:gd name="connsiteY8" fmla="*/ 564897 h 564897"/>
                  <a:gd name="connsiteX9" fmla="*/ 1112632 w 2852902"/>
                  <a:gd name="connsiteY9" fmla="*/ 564897 h 564897"/>
                  <a:gd name="connsiteX10" fmla="*/ 0 w 2852902"/>
                  <a:gd name="connsiteY10" fmla="*/ 564897 h 564897"/>
                  <a:gd name="connsiteX11" fmla="*/ 0 w 2852902"/>
                  <a:gd name="connsiteY11" fmla="*/ 0 h 56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52902" h="564897" fill="none" extrusionOk="0">
                    <a:moveTo>
                      <a:pt x="0" y="0"/>
                    </a:moveTo>
                    <a:cubicBezTo>
                      <a:pt x="230643" y="-26254"/>
                      <a:pt x="411103" y="15352"/>
                      <a:pt x="542051" y="0"/>
                    </a:cubicBezTo>
                    <a:cubicBezTo>
                      <a:pt x="672999" y="-15352"/>
                      <a:pt x="916283" y="-20693"/>
                      <a:pt x="1055574" y="0"/>
                    </a:cubicBezTo>
                    <a:cubicBezTo>
                      <a:pt x="1194865" y="20693"/>
                      <a:pt x="1317226" y="21837"/>
                      <a:pt x="1540567" y="0"/>
                    </a:cubicBezTo>
                    <a:cubicBezTo>
                      <a:pt x="1763908" y="-21837"/>
                      <a:pt x="1909539" y="20690"/>
                      <a:pt x="2139677" y="0"/>
                    </a:cubicBezTo>
                    <a:cubicBezTo>
                      <a:pt x="2369815" y="-20690"/>
                      <a:pt x="2578150" y="-7024"/>
                      <a:pt x="2852902" y="0"/>
                    </a:cubicBezTo>
                    <a:cubicBezTo>
                      <a:pt x="2827019" y="273296"/>
                      <a:pt x="2861255" y="404535"/>
                      <a:pt x="2852902" y="564897"/>
                    </a:cubicBezTo>
                    <a:cubicBezTo>
                      <a:pt x="2652384" y="559516"/>
                      <a:pt x="2437321" y="564908"/>
                      <a:pt x="2310851" y="564897"/>
                    </a:cubicBezTo>
                    <a:cubicBezTo>
                      <a:pt x="2184381" y="564886"/>
                      <a:pt x="1979947" y="546376"/>
                      <a:pt x="1683212" y="564897"/>
                    </a:cubicBezTo>
                    <a:cubicBezTo>
                      <a:pt x="1386477" y="583418"/>
                      <a:pt x="1335472" y="552526"/>
                      <a:pt x="1112632" y="564897"/>
                    </a:cubicBezTo>
                    <a:cubicBezTo>
                      <a:pt x="889792" y="577268"/>
                      <a:pt x="443309" y="560602"/>
                      <a:pt x="0" y="564897"/>
                    </a:cubicBezTo>
                    <a:cubicBezTo>
                      <a:pt x="-14620" y="333748"/>
                      <a:pt x="16093" y="193081"/>
                      <a:pt x="0" y="0"/>
                    </a:cubicBezTo>
                    <a:close/>
                  </a:path>
                  <a:path w="2852902" h="564897" stroke="0" extrusionOk="0">
                    <a:moveTo>
                      <a:pt x="0" y="0"/>
                    </a:moveTo>
                    <a:cubicBezTo>
                      <a:pt x="188077" y="10054"/>
                      <a:pt x="392032" y="-29127"/>
                      <a:pt x="627638" y="0"/>
                    </a:cubicBezTo>
                    <a:cubicBezTo>
                      <a:pt x="863244" y="29127"/>
                      <a:pt x="952238" y="9962"/>
                      <a:pt x="1112632" y="0"/>
                    </a:cubicBezTo>
                    <a:cubicBezTo>
                      <a:pt x="1273026" y="-9962"/>
                      <a:pt x="1428795" y="-16627"/>
                      <a:pt x="1683212" y="0"/>
                    </a:cubicBezTo>
                    <a:cubicBezTo>
                      <a:pt x="1937629" y="16627"/>
                      <a:pt x="2088194" y="-1842"/>
                      <a:pt x="2196735" y="0"/>
                    </a:cubicBezTo>
                    <a:cubicBezTo>
                      <a:pt x="2305276" y="1842"/>
                      <a:pt x="2586226" y="11955"/>
                      <a:pt x="2852902" y="0"/>
                    </a:cubicBezTo>
                    <a:cubicBezTo>
                      <a:pt x="2838540" y="247023"/>
                      <a:pt x="2841839" y="392377"/>
                      <a:pt x="2852902" y="564897"/>
                    </a:cubicBezTo>
                    <a:cubicBezTo>
                      <a:pt x="2615254" y="588790"/>
                      <a:pt x="2525572" y="584534"/>
                      <a:pt x="2310851" y="564897"/>
                    </a:cubicBezTo>
                    <a:cubicBezTo>
                      <a:pt x="2096130" y="545260"/>
                      <a:pt x="1946742" y="548178"/>
                      <a:pt x="1683212" y="564897"/>
                    </a:cubicBezTo>
                    <a:cubicBezTo>
                      <a:pt x="1419682" y="581616"/>
                      <a:pt x="1414498" y="571850"/>
                      <a:pt x="1198219" y="564897"/>
                    </a:cubicBezTo>
                    <a:cubicBezTo>
                      <a:pt x="981940" y="557944"/>
                      <a:pt x="879588" y="580303"/>
                      <a:pt x="627638" y="564897"/>
                    </a:cubicBezTo>
                    <a:cubicBezTo>
                      <a:pt x="375688" y="549491"/>
                      <a:pt x="205326" y="561293"/>
                      <a:pt x="0" y="564897"/>
                    </a:cubicBezTo>
                    <a:cubicBezTo>
                      <a:pt x="8248" y="340751"/>
                      <a:pt x="-6594" y="153653"/>
                      <a:pt x="0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xmlns="" sd="122005853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48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A928EE-B903-4F02-9845-29B14B94D35F}"/>
                </a:ext>
              </a:extLst>
            </p:cNvPr>
            <p:cNvSpPr txBox="1"/>
            <p:nvPr/>
          </p:nvSpPr>
          <p:spPr>
            <a:xfrm>
              <a:off x="3243692" y="556127"/>
              <a:ext cx="57305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0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브레멘</a:t>
              </a:r>
              <a:r>
                <a:rPr lang="ko-KR" altLang="en-US" sz="40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음악대</a:t>
              </a:r>
              <a:endParaRPr lang="ko-KR" altLang="en-US" sz="40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6F01DEC5-3ECC-466A-B1C1-9B78DCC5508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t="13964" r="12716" b="16117"/>
          <a:stretch/>
        </p:blipFill>
        <p:spPr>
          <a:xfrm rot="20346870">
            <a:off x="4004635" y="2579661"/>
            <a:ext cx="1207939" cy="11139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A7A1FB2-A948-4F64-BC4C-B606231FBE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5" t="57418" r="50679" b="29200"/>
          <a:stretch/>
        </p:blipFill>
        <p:spPr>
          <a:xfrm rot="21159703">
            <a:off x="4259955" y="3506402"/>
            <a:ext cx="881150" cy="3823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5D41547-42FC-44AE-B759-4469E0230AE0}"/>
              </a:ext>
            </a:extLst>
          </p:cNvPr>
          <p:cNvGrpSpPr/>
          <p:nvPr/>
        </p:nvGrpSpPr>
        <p:grpSpPr>
          <a:xfrm flipH="1">
            <a:off x="7187801" y="2240026"/>
            <a:ext cx="1122824" cy="1600322"/>
            <a:chOff x="5021526" y="2338784"/>
            <a:chExt cx="1055718" cy="160032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957F376-AC35-4DAA-A555-CC4D707E4A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53" r="18190" b="14687"/>
            <a:stretch/>
          </p:blipFill>
          <p:spPr>
            <a:xfrm rot="20671277">
              <a:off x="5021526" y="2338784"/>
              <a:ext cx="1055718" cy="1458649"/>
            </a:xfrm>
            <a:prstGeom prst="rect">
              <a:avLst/>
            </a:prstGeom>
            <a:effectLst/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912E672-806A-4869-AAA0-CB3BEEE79D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3" t="26097" r="48837" b="60521"/>
            <a:stretch/>
          </p:blipFill>
          <p:spPr>
            <a:xfrm>
              <a:off x="5131347" y="3556720"/>
              <a:ext cx="922713" cy="382386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47749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FCB54344-4F4A-432B-91B3-EDCC3BA263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" t="14306" r="6079" b="-1884"/>
          <a:stretch/>
        </p:blipFill>
        <p:spPr>
          <a:xfrm rot="694358">
            <a:off x="10499917" y="4856781"/>
            <a:ext cx="1230283" cy="1259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5DD5C49-4853-4DF3-9E50-5F4F39000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310" y="5486397"/>
            <a:ext cx="1371603" cy="1371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5613C6-1729-4E42-8E81-8423E76A9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54" y="4886059"/>
            <a:ext cx="2098782" cy="20987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자유형 136">
            <a:extLst>
              <a:ext uri="{FF2B5EF4-FFF2-40B4-BE49-F238E27FC236}">
                <a16:creationId xmlns:a16="http://schemas.microsoft.com/office/drawing/2014/main" id="{27D3527A-2F96-4682-993B-7EF57FE45F44}"/>
              </a:ext>
            </a:extLst>
          </p:cNvPr>
          <p:cNvSpPr/>
          <p:nvPr/>
        </p:nvSpPr>
        <p:spPr>
          <a:xfrm rot="16200000">
            <a:off x="2271945" y="-786435"/>
            <a:ext cx="671013" cy="3147450"/>
          </a:xfrm>
          <a:custGeom>
            <a:avLst/>
            <a:gdLst>
              <a:gd name="connsiteX0" fmla="*/ 671013 w 671013"/>
              <a:gd name="connsiteY0" fmla="*/ 0 h 3147450"/>
              <a:gd name="connsiteX1" fmla="*/ 671013 w 671013"/>
              <a:gd name="connsiteY1" fmla="*/ 629490 h 3147450"/>
              <a:gd name="connsiteX2" fmla="*/ 671013 w 671013"/>
              <a:gd name="connsiteY2" fmla="*/ 1290455 h 3147450"/>
              <a:gd name="connsiteX3" fmla="*/ 671013 w 671013"/>
              <a:gd name="connsiteY3" fmla="*/ 1951419 h 3147450"/>
              <a:gd name="connsiteX4" fmla="*/ 671013 w 671013"/>
              <a:gd name="connsiteY4" fmla="*/ 2549435 h 3147450"/>
              <a:gd name="connsiteX5" fmla="*/ 671013 w 671013"/>
              <a:gd name="connsiteY5" fmla="*/ 3147450 h 3147450"/>
              <a:gd name="connsiteX6" fmla="*/ 666680 w 671013"/>
              <a:gd name="connsiteY6" fmla="*/ 3147450 h 3147450"/>
              <a:gd name="connsiteX7" fmla="*/ 339316 w 671013"/>
              <a:gd name="connsiteY7" fmla="*/ 2902395 h 3147450"/>
              <a:gd name="connsiteX8" fmla="*/ 11952 w 671013"/>
              <a:gd name="connsiteY8" fmla="*/ 3147450 h 3147450"/>
              <a:gd name="connsiteX9" fmla="*/ 0 w 671013"/>
              <a:gd name="connsiteY9" fmla="*/ 3147450 h 3147450"/>
              <a:gd name="connsiteX10" fmla="*/ 0 w 671013"/>
              <a:gd name="connsiteY10" fmla="*/ 2455011 h 3147450"/>
              <a:gd name="connsiteX11" fmla="*/ 0 w 671013"/>
              <a:gd name="connsiteY11" fmla="*/ 1919945 h 3147450"/>
              <a:gd name="connsiteX12" fmla="*/ 0 w 671013"/>
              <a:gd name="connsiteY12" fmla="*/ 1290454 h 3147450"/>
              <a:gd name="connsiteX13" fmla="*/ 0 w 671013"/>
              <a:gd name="connsiteY13" fmla="*/ 723913 h 3147450"/>
              <a:gd name="connsiteX14" fmla="*/ 0 w 671013"/>
              <a:gd name="connsiteY14" fmla="*/ 0 h 3147450"/>
              <a:gd name="connsiteX15" fmla="*/ 671013 w 671013"/>
              <a:gd name="connsiteY15" fmla="*/ 0 h 314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1013" h="3147450" fill="none" extrusionOk="0">
                <a:moveTo>
                  <a:pt x="671013" y="0"/>
                </a:moveTo>
                <a:cubicBezTo>
                  <a:pt x="649746" y="283993"/>
                  <a:pt x="694072" y="323212"/>
                  <a:pt x="671013" y="629490"/>
                </a:cubicBezTo>
                <a:cubicBezTo>
                  <a:pt x="647955" y="935768"/>
                  <a:pt x="683314" y="1113294"/>
                  <a:pt x="671013" y="1290455"/>
                </a:cubicBezTo>
                <a:cubicBezTo>
                  <a:pt x="658712" y="1467616"/>
                  <a:pt x="654281" y="1655966"/>
                  <a:pt x="671013" y="1951419"/>
                </a:cubicBezTo>
                <a:cubicBezTo>
                  <a:pt x="687745" y="2246872"/>
                  <a:pt x="692902" y="2307570"/>
                  <a:pt x="671013" y="2549435"/>
                </a:cubicBezTo>
                <a:cubicBezTo>
                  <a:pt x="649124" y="2791300"/>
                  <a:pt x="645402" y="2883327"/>
                  <a:pt x="671013" y="3147450"/>
                </a:cubicBezTo>
                <a:cubicBezTo>
                  <a:pt x="668946" y="3147336"/>
                  <a:pt x="667951" y="3147510"/>
                  <a:pt x="666680" y="3147450"/>
                </a:cubicBezTo>
                <a:cubicBezTo>
                  <a:pt x="582339" y="3093814"/>
                  <a:pt x="417226" y="2938007"/>
                  <a:pt x="339316" y="2902395"/>
                </a:cubicBezTo>
                <a:cubicBezTo>
                  <a:pt x="264807" y="2972746"/>
                  <a:pt x="117062" y="3086978"/>
                  <a:pt x="11952" y="3147450"/>
                </a:cubicBezTo>
                <a:cubicBezTo>
                  <a:pt x="7465" y="3147932"/>
                  <a:pt x="2523" y="3146994"/>
                  <a:pt x="0" y="3147450"/>
                </a:cubicBezTo>
                <a:cubicBezTo>
                  <a:pt x="31822" y="2872548"/>
                  <a:pt x="21662" y="2703606"/>
                  <a:pt x="0" y="2455011"/>
                </a:cubicBezTo>
                <a:cubicBezTo>
                  <a:pt x="-21662" y="2206416"/>
                  <a:pt x="26356" y="2075137"/>
                  <a:pt x="0" y="1919945"/>
                </a:cubicBezTo>
                <a:cubicBezTo>
                  <a:pt x="-26356" y="1764753"/>
                  <a:pt x="-14074" y="1530057"/>
                  <a:pt x="0" y="1290454"/>
                </a:cubicBezTo>
                <a:cubicBezTo>
                  <a:pt x="14074" y="1050851"/>
                  <a:pt x="24739" y="885783"/>
                  <a:pt x="0" y="723913"/>
                </a:cubicBezTo>
                <a:cubicBezTo>
                  <a:pt x="-24739" y="562043"/>
                  <a:pt x="-17598" y="279551"/>
                  <a:pt x="0" y="0"/>
                </a:cubicBezTo>
                <a:cubicBezTo>
                  <a:pt x="143814" y="-1962"/>
                  <a:pt x="437031" y="-24091"/>
                  <a:pt x="671013" y="0"/>
                </a:cubicBezTo>
                <a:close/>
              </a:path>
              <a:path w="671013" h="3147450" stroke="0" extrusionOk="0">
                <a:moveTo>
                  <a:pt x="671013" y="0"/>
                </a:moveTo>
                <a:cubicBezTo>
                  <a:pt x="664200" y="237793"/>
                  <a:pt x="686378" y="330429"/>
                  <a:pt x="671013" y="566541"/>
                </a:cubicBezTo>
                <a:cubicBezTo>
                  <a:pt x="655648" y="802653"/>
                  <a:pt x="684883" y="1013152"/>
                  <a:pt x="671013" y="1164557"/>
                </a:cubicBezTo>
                <a:cubicBezTo>
                  <a:pt x="657143" y="1315962"/>
                  <a:pt x="652724" y="1536419"/>
                  <a:pt x="671013" y="1762572"/>
                </a:cubicBezTo>
                <a:cubicBezTo>
                  <a:pt x="689302" y="1988726"/>
                  <a:pt x="667280" y="2300947"/>
                  <a:pt x="671013" y="2455011"/>
                </a:cubicBezTo>
                <a:cubicBezTo>
                  <a:pt x="674746" y="2609075"/>
                  <a:pt x="642746" y="2857638"/>
                  <a:pt x="671013" y="3147450"/>
                </a:cubicBezTo>
                <a:cubicBezTo>
                  <a:pt x="669065" y="3147623"/>
                  <a:pt x="667651" y="3147366"/>
                  <a:pt x="666680" y="3147450"/>
                </a:cubicBezTo>
                <a:cubicBezTo>
                  <a:pt x="577639" y="3097970"/>
                  <a:pt x="482506" y="3013464"/>
                  <a:pt x="339316" y="2902395"/>
                </a:cubicBezTo>
                <a:cubicBezTo>
                  <a:pt x="246400" y="2961516"/>
                  <a:pt x="104304" y="3081662"/>
                  <a:pt x="11952" y="3147450"/>
                </a:cubicBezTo>
                <a:cubicBezTo>
                  <a:pt x="8350" y="3146930"/>
                  <a:pt x="5221" y="3146864"/>
                  <a:pt x="0" y="3147450"/>
                </a:cubicBezTo>
                <a:cubicBezTo>
                  <a:pt x="17676" y="2919804"/>
                  <a:pt x="-24455" y="2690154"/>
                  <a:pt x="0" y="2517960"/>
                </a:cubicBezTo>
                <a:cubicBezTo>
                  <a:pt x="24455" y="2345766"/>
                  <a:pt x="797" y="2207547"/>
                  <a:pt x="0" y="1919945"/>
                </a:cubicBezTo>
                <a:cubicBezTo>
                  <a:pt x="-797" y="1632344"/>
                  <a:pt x="26742" y="1488811"/>
                  <a:pt x="0" y="1290454"/>
                </a:cubicBezTo>
                <a:cubicBezTo>
                  <a:pt x="-26742" y="1092097"/>
                  <a:pt x="17292" y="978732"/>
                  <a:pt x="0" y="692439"/>
                </a:cubicBezTo>
                <a:cubicBezTo>
                  <a:pt x="-17292" y="406146"/>
                  <a:pt x="-1104" y="259262"/>
                  <a:pt x="0" y="0"/>
                </a:cubicBezTo>
                <a:cubicBezTo>
                  <a:pt x="272710" y="21071"/>
                  <a:pt x="532101" y="-11332"/>
                  <a:pt x="671013" y="0"/>
                </a:cubicBezTo>
                <a:close/>
              </a:path>
            </a:pathLst>
          </a:custGeom>
          <a:solidFill>
            <a:srgbClr val="FFC5CD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="" xmlns:ask="http://schemas.microsoft.com/office/drawing/2018/sketchyshapes" sd="1357297848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EB29A-CEA5-4BA7-83F9-77E705EBE128}"/>
              </a:ext>
            </a:extLst>
          </p:cNvPr>
          <p:cNvSpPr txBox="1"/>
          <p:nvPr/>
        </p:nvSpPr>
        <p:spPr>
          <a:xfrm>
            <a:off x="954101" y="476966"/>
            <a:ext cx="301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핵심기능 </a:t>
            </a:r>
            <a:r>
              <a:rPr lang="en-US" altLang="ko-KR" sz="32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Flow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6220BF-4B17-4067-8D09-707A940CF9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4" t="15442" r="15327" b="17677"/>
          <a:stretch/>
        </p:blipFill>
        <p:spPr>
          <a:xfrm>
            <a:off x="769222" y="1388316"/>
            <a:ext cx="529007" cy="556952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DAB729E-8667-4EDC-9F6C-B37823DF4EE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8" t="15088" r="16283" b="17177"/>
          <a:stretch/>
        </p:blipFill>
        <p:spPr>
          <a:xfrm>
            <a:off x="769222" y="3843270"/>
            <a:ext cx="542001" cy="587582"/>
          </a:xfrm>
          <a:prstGeom prst="rect">
            <a:avLst/>
          </a:prstGeom>
          <a:effectLst/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EBCFD54D-4B6D-498A-A670-4FD685A90A39}"/>
              </a:ext>
            </a:extLst>
          </p:cNvPr>
          <p:cNvGrpSpPr/>
          <p:nvPr/>
        </p:nvGrpSpPr>
        <p:grpSpPr>
          <a:xfrm rot="1452024">
            <a:off x="10411162" y="5708772"/>
            <a:ext cx="879715" cy="296128"/>
            <a:chOff x="10207642" y="3661624"/>
            <a:chExt cx="2267168" cy="76316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485CFA76-E64B-4789-A954-CD058B53D91D}"/>
                </a:ext>
              </a:extLst>
            </p:cNvPr>
            <p:cNvSpPr/>
            <p:nvPr/>
          </p:nvSpPr>
          <p:spPr>
            <a:xfrm rot="5749590">
              <a:off x="10309143" y="3560123"/>
              <a:ext cx="752995" cy="955998"/>
            </a:xfrm>
            <a:custGeom>
              <a:avLst/>
              <a:gdLst>
                <a:gd name="connsiteX0" fmla="*/ 4574 w 752995"/>
                <a:gd name="connsiteY0" fmla="*/ 532934 h 955998"/>
                <a:gd name="connsiteX1" fmla="*/ 0 w 752995"/>
                <a:gd name="connsiteY1" fmla="*/ 449225 h 955998"/>
                <a:gd name="connsiteX2" fmla="*/ 38445 w 752995"/>
                <a:gd name="connsiteY2" fmla="*/ 216994 h 955998"/>
                <a:gd name="connsiteX3" fmla="*/ 57883 w 752995"/>
                <a:gd name="connsiteY3" fmla="*/ 173527 h 955998"/>
                <a:gd name="connsiteX4" fmla="*/ 59617 w 752995"/>
                <a:gd name="connsiteY4" fmla="*/ 167956 h 955998"/>
                <a:gd name="connsiteX5" fmla="*/ 62607 w 752995"/>
                <a:gd name="connsiteY5" fmla="*/ 162962 h 955998"/>
                <a:gd name="connsiteX6" fmla="*/ 65934 w 752995"/>
                <a:gd name="connsiteY6" fmla="*/ 155523 h 955998"/>
                <a:gd name="connsiteX7" fmla="*/ 78684 w 752995"/>
                <a:gd name="connsiteY7" fmla="*/ 136113 h 955998"/>
                <a:gd name="connsiteX8" fmla="*/ 84129 w 752995"/>
                <a:gd name="connsiteY8" fmla="*/ 127018 h 955998"/>
                <a:gd name="connsiteX9" fmla="*/ 85951 w 752995"/>
                <a:gd name="connsiteY9" fmla="*/ 125050 h 955998"/>
                <a:gd name="connsiteX10" fmla="*/ 99249 w 752995"/>
                <a:gd name="connsiteY10" fmla="*/ 104804 h 955998"/>
                <a:gd name="connsiteX11" fmla="*/ 179743 w 752995"/>
                <a:gd name="connsiteY11" fmla="*/ 42306 h 955998"/>
                <a:gd name="connsiteX12" fmla="*/ 198154 w 752995"/>
                <a:gd name="connsiteY12" fmla="*/ 38881 h 955998"/>
                <a:gd name="connsiteX13" fmla="*/ 211345 w 752995"/>
                <a:gd name="connsiteY13" fmla="*/ 32054 h 955998"/>
                <a:gd name="connsiteX14" fmla="*/ 329423 w 752995"/>
                <a:gd name="connsiteY14" fmla="*/ 2222 h 955998"/>
                <a:gd name="connsiteX15" fmla="*/ 660240 w 752995"/>
                <a:gd name="connsiteY15" fmla="*/ 194745 h 955998"/>
                <a:gd name="connsiteX16" fmla="*/ 658589 w 752995"/>
                <a:gd name="connsiteY16" fmla="*/ 240516 h 955998"/>
                <a:gd name="connsiteX17" fmla="*/ 647558 w 752995"/>
                <a:gd name="connsiteY17" fmla="*/ 275955 h 955998"/>
                <a:gd name="connsiteX18" fmla="*/ 686762 w 752995"/>
                <a:gd name="connsiteY18" fmla="*/ 303986 h 955998"/>
                <a:gd name="connsiteX19" fmla="*/ 752135 w 752995"/>
                <a:gd name="connsiteY19" fmla="*/ 423830 h 955998"/>
                <a:gd name="connsiteX20" fmla="*/ 678093 w 752995"/>
                <a:gd name="connsiteY20" fmla="*/ 591390 h 955998"/>
                <a:gd name="connsiteX21" fmla="*/ 673855 w 752995"/>
                <a:gd name="connsiteY21" fmla="*/ 594559 h 955998"/>
                <a:gd name="connsiteX22" fmla="*/ 705493 w 752995"/>
                <a:gd name="connsiteY22" fmla="*/ 633220 h 955998"/>
                <a:gd name="connsiteX23" fmla="*/ 726134 w 752995"/>
                <a:gd name="connsiteY23" fmla="*/ 698402 h 955998"/>
                <a:gd name="connsiteX24" fmla="*/ 441022 w 752995"/>
                <a:gd name="connsiteY24" fmla="*/ 953776 h 955998"/>
                <a:gd name="connsiteX25" fmla="*/ 143301 w 752995"/>
                <a:gd name="connsiteY25" fmla="*/ 845955 h 955998"/>
                <a:gd name="connsiteX26" fmla="*/ 133149 w 752995"/>
                <a:gd name="connsiteY26" fmla="*/ 827597 h 955998"/>
                <a:gd name="connsiteX27" fmla="*/ 99250 w 752995"/>
                <a:gd name="connsiteY27" fmla="*/ 793646 h 955998"/>
                <a:gd name="connsiteX28" fmla="*/ 4574 w 752995"/>
                <a:gd name="connsiteY28" fmla="*/ 532934 h 95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995" h="955998">
                  <a:moveTo>
                    <a:pt x="4574" y="532934"/>
                  </a:moveTo>
                  <a:cubicBezTo>
                    <a:pt x="1575" y="505895"/>
                    <a:pt x="0" y="477900"/>
                    <a:pt x="0" y="449225"/>
                  </a:cubicBezTo>
                  <a:cubicBezTo>
                    <a:pt x="0" y="363201"/>
                    <a:pt x="14173" y="283286"/>
                    <a:pt x="38445" y="216994"/>
                  </a:cubicBezTo>
                  <a:lnTo>
                    <a:pt x="57883" y="173527"/>
                  </a:lnTo>
                  <a:lnTo>
                    <a:pt x="59617" y="167956"/>
                  </a:lnTo>
                  <a:lnTo>
                    <a:pt x="62607" y="162962"/>
                  </a:lnTo>
                  <a:lnTo>
                    <a:pt x="65934" y="155523"/>
                  </a:lnTo>
                  <a:lnTo>
                    <a:pt x="78684" y="136113"/>
                  </a:lnTo>
                  <a:lnTo>
                    <a:pt x="84129" y="127018"/>
                  </a:lnTo>
                  <a:lnTo>
                    <a:pt x="85951" y="125050"/>
                  </a:lnTo>
                  <a:lnTo>
                    <a:pt x="99249" y="104804"/>
                  </a:lnTo>
                  <a:cubicBezTo>
                    <a:pt x="123202" y="74946"/>
                    <a:pt x="150435" y="53372"/>
                    <a:pt x="179743" y="42306"/>
                  </a:cubicBezTo>
                  <a:lnTo>
                    <a:pt x="198154" y="38881"/>
                  </a:lnTo>
                  <a:lnTo>
                    <a:pt x="211345" y="32054"/>
                  </a:lnTo>
                  <a:cubicBezTo>
                    <a:pt x="247033" y="16961"/>
                    <a:pt x="286902" y="6561"/>
                    <a:pt x="329423" y="2222"/>
                  </a:cubicBezTo>
                  <a:cubicBezTo>
                    <a:pt x="499507" y="-15134"/>
                    <a:pt x="647619" y="71062"/>
                    <a:pt x="660240" y="194745"/>
                  </a:cubicBezTo>
                  <a:cubicBezTo>
                    <a:pt x="661818" y="210205"/>
                    <a:pt x="661204" y="225519"/>
                    <a:pt x="658589" y="240516"/>
                  </a:cubicBezTo>
                  <a:lnTo>
                    <a:pt x="647558" y="275955"/>
                  </a:lnTo>
                  <a:lnTo>
                    <a:pt x="686762" y="303986"/>
                  </a:lnTo>
                  <a:cubicBezTo>
                    <a:pt x="723616" y="336340"/>
                    <a:pt x="747402" y="377449"/>
                    <a:pt x="752135" y="423830"/>
                  </a:cubicBezTo>
                  <a:cubicBezTo>
                    <a:pt x="758445" y="485672"/>
                    <a:pt x="729688" y="545176"/>
                    <a:pt x="678093" y="591390"/>
                  </a:cubicBezTo>
                  <a:lnTo>
                    <a:pt x="673855" y="594559"/>
                  </a:lnTo>
                  <a:lnTo>
                    <a:pt x="705493" y="633220"/>
                  </a:lnTo>
                  <a:cubicBezTo>
                    <a:pt x="716638" y="653339"/>
                    <a:pt x="723768" y="675212"/>
                    <a:pt x="726134" y="698402"/>
                  </a:cubicBezTo>
                  <a:cubicBezTo>
                    <a:pt x="738755" y="822085"/>
                    <a:pt x="611105" y="936420"/>
                    <a:pt x="441022" y="953776"/>
                  </a:cubicBezTo>
                  <a:cubicBezTo>
                    <a:pt x="313459" y="966793"/>
                    <a:pt x="198255" y="921562"/>
                    <a:pt x="143301" y="845955"/>
                  </a:cubicBezTo>
                  <a:lnTo>
                    <a:pt x="133149" y="827597"/>
                  </a:lnTo>
                  <a:lnTo>
                    <a:pt x="99250" y="793646"/>
                  </a:lnTo>
                  <a:cubicBezTo>
                    <a:pt x="51345" y="733932"/>
                    <a:pt x="16568" y="641089"/>
                    <a:pt x="4574" y="532934"/>
                  </a:cubicBezTo>
                  <a:close/>
                </a:path>
              </a:pathLst>
            </a:custGeom>
            <a:solidFill>
              <a:srgbClr val="FFD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6FDD09BC-7EF1-4964-8A46-274ADE76758C}"/>
                </a:ext>
              </a:extLst>
            </p:cNvPr>
            <p:cNvSpPr/>
            <p:nvPr/>
          </p:nvSpPr>
          <p:spPr>
            <a:xfrm rot="5749590">
              <a:off x="11620313" y="3570297"/>
              <a:ext cx="752995" cy="955998"/>
            </a:xfrm>
            <a:custGeom>
              <a:avLst/>
              <a:gdLst>
                <a:gd name="connsiteX0" fmla="*/ 4574 w 752995"/>
                <a:gd name="connsiteY0" fmla="*/ 532934 h 955998"/>
                <a:gd name="connsiteX1" fmla="*/ 0 w 752995"/>
                <a:gd name="connsiteY1" fmla="*/ 449225 h 955998"/>
                <a:gd name="connsiteX2" fmla="*/ 38445 w 752995"/>
                <a:gd name="connsiteY2" fmla="*/ 216994 h 955998"/>
                <a:gd name="connsiteX3" fmla="*/ 57883 w 752995"/>
                <a:gd name="connsiteY3" fmla="*/ 173527 h 955998"/>
                <a:gd name="connsiteX4" fmla="*/ 59617 w 752995"/>
                <a:gd name="connsiteY4" fmla="*/ 167956 h 955998"/>
                <a:gd name="connsiteX5" fmla="*/ 62607 w 752995"/>
                <a:gd name="connsiteY5" fmla="*/ 162962 h 955998"/>
                <a:gd name="connsiteX6" fmla="*/ 65934 w 752995"/>
                <a:gd name="connsiteY6" fmla="*/ 155523 h 955998"/>
                <a:gd name="connsiteX7" fmla="*/ 78684 w 752995"/>
                <a:gd name="connsiteY7" fmla="*/ 136113 h 955998"/>
                <a:gd name="connsiteX8" fmla="*/ 84129 w 752995"/>
                <a:gd name="connsiteY8" fmla="*/ 127018 h 955998"/>
                <a:gd name="connsiteX9" fmla="*/ 85951 w 752995"/>
                <a:gd name="connsiteY9" fmla="*/ 125050 h 955998"/>
                <a:gd name="connsiteX10" fmla="*/ 99249 w 752995"/>
                <a:gd name="connsiteY10" fmla="*/ 104804 h 955998"/>
                <a:gd name="connsiteX11" fmla="*/ 179743 w 752995"/>
                <a:gd name="connsiteY11" fmla="*/ 42306 h 955998"/>
                <a:gd name="connsiteX12" fmla="*/ 198154 w 752995"/>
                <a:gd name="connsiteY12" fmla="*/ 38881 h 955998"/>
                <a:gd name="connsiteX13" fmla="*/ 211345 w 752995"/>
                <a:gd name="connsiteY13" fmla="*/ 32054 h 955998"/>
                <a:gd name="connsiteX14" fmla="*/ 329423 w 752995"/>
                <a:gd name="connsiteY14" fmla="*/ 2222 h 955998"/>
                <a:gd name="connsiteX15" fmla="*/ 660240 w 752995"/>
                <a:gd name="connsiteY15" fmla="*/ 194745 h 955998"/>
                <a:gd name="connsiteX16" fmla="*/ 658589 w 752995"/>
                <a:gd name="connsiteY16" fmla="*/ 240516 h 955998"/>
                <a:gd name="connsiteX17" fmla="*/ 647558 w 752995"/>
                <a:gd name="connsiteY17" fmla="*/ 275955 h 955998"/>
                <a:gd name="connsiteX18" fmla="*/ 686762 w 752995"/>
                <a:gd name="connsiteY18" fmla="*/ 303986 h 955998"/>
                <a:gd name="connsiteX19" fmla="*/ 752135 w 752995"/>
                <a:gd name="connsiteY19" fmla="*/ 423830 h 955998"/>
                <a:gd name="connsiteX20" fmla="*/ 678093 w 752995"/>
                <a:gd name="connsiteY20" fmla="*/ 591390 h 955998"/>
                <a:gd name="connsiteX21" fmla="*/ 673855 w 752995"/>
                <a:gd name="connsiteY21" fmla="*/ 594559 h 955998"/>
                <a:gd name="connsiteX22" fmla="*/ 705493 w 752995"/>
                <a:gd name="connsiteY22" fmla="*/ 633220 h 955998"/>
                <a:gd name="connsiteX23" fmla="*/ 726134 w 752995"/>
                <a:gd name="connsiteY23" fmla="*/ 698402 h 955998"/>
                <a:gd name="connsiteX24" fmla="*/ 441022 w 752995"/>
                <a:gd name="connsiteY24" fmla="*/ 953776 h 955998"/>
                <a:gd name="connsiteX25" fmla="*/ 143301 w 752995"/>
                <a:gd name="connsiteY25" fmla="*/ 845955 h 955998"/>
                <a:gd name="connsiteX26" fmla="*/ 133149 w 752995"/>
                <a:gd name="connsiteY26" fmla="*/ 827597 h 955998"/>
                <a:gd name="connsiteX27" fmla="*/ 99250 w 752995"/>
                <a:gd name="connsiteY27" fmla="*/ 793646 h 955998"/>
                <a:gd name="connsiteX28" fmla="*/ 4574 w 752995"/>
                <a:gd name="connsiteY28" fmla="*/ 532934 h 95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995" h="955998">
                  <a:moveTo>
                    <a:pt x="4574" y="532934"/>
                  </a:moveTo>
                  <a:cubicBezTo>
                    <a:pt x="1575" y="505895"/>
                    <a:pt x="0" y="477900"/>
                    <a:pt x="0" y="449225"/>
                  </a:cubicBezTo>
                  <a:cubicBezTo>
                    <a:pt x="0" y="363201"/>
                    <a:pt x="14173" y="283286"/>
                    <a:pt x="38445" y="216994"/>
                  </a:cubicBezTo>
                  <a:lnTo>
                    <a:pt x="57883" y="173527"/>
                  </a:lnTo>
                  <a:lnTo>
                    <a:pt x="59617" y="167956"/>
                  </a:lnTo>
                  <a:lnTo>
                    <a:pt x="62607" y="162962"/>
                  </a:lnTo>
                  <a:lnTo>
                    <a:pt x="65934" y="155523"/>
                  </a:lnTo>
                  <a:lnTo>
                    <a:pt x="78684" y="136113"/>
                  </a:lnTo>
                  <a:lnTo>
                    <a:pt x="84129" y="127018"/>
                  </a:lnTo>
                  <a:lnTo>
                    <a:pt x="85951" y="125050"/>
                  </a:lnTo>
                  <a:lnTo>
                    <a:pt x="99249" y="104804"/>
                  </a:lnTo>
                  <a:cubicBezTo>
                    <a:pt x="123202" y="74946"/>
                    <a:pt x="150435" y="53372"/>
                    <a:pt x="179743" y="42306"/>
                  </a:cubicBezTo>
                  <a:lnTo>
                    <a:pt x="198154" y="38881"/>
                  </a:lnTo>
                  <a:lnTo>
                    <a:pt x="211345" y="32054"/>
                  </a:lnTo>
                  <a:cubicBezTo>
                    <a:pt x="247033" y="16961"/>
                    <a:pt x="286902" y="6561"/>
                    <a:pt x="329423" y="2222"/>
                  </a:cubicBezTo>
                  <a:cubicBezTo>
                    <a:pt x="499507" y="-15134"/>
                    <a:pt x="647619" y="71062"/>
                    <a:pt x="660240" y="194745"/>
                  </a:cubicBezTo>
                  <a:cubicBezTo>
                    <a:pt x="661818" y="210205"/>
                    <a:pt x="661204" y="225519"/>
                    <a:pt x="658589" y="240516"/>
                  </a:cubicBezTo>
                  <a:lnTo>
                    <a:pt x="647558" y="275955"/>
                  </a:lnTo>
                  <a:lnTo>
                    <a:pt x="686762" y="303986"/>
                  </a:lnTo>
                  <a:cubicBezTo>
                    <a:pt x="723616" y="336340"/>
                    <a:pt x="747402" y="377449"/>
                    <a:pt x="752135" y="423830"/>
                  </a:cubicBezTo>
                  <a:cubicBezTo>
                    <a:pt x="758445" y="485672"/>
                    <a:pt x="729688" y="545176"/>
                    <a:pt x="678093" y="591390"/>
                  </a:cubicBezTo>
                  <a:lnTo>
                    <a:pt x="673855" y="594559"/>
                  </a:lnTo>
                  <a:lnTo>
                    <a:pt x="705493" y="633220"/>
                  </a:lnTo>
                  <a:cubicBezTo>
                    <a:pt x="716638" y="653339"/>
                    <a:pt x="723768" y="675212"/>
                    <a:pt x="726134" y="698402"/>
                  </a:cubicBezTo>
                  <a:cubicBezTo>
                    <a:pt x="738755" y="822085"/>
                    <a:pt x="611105" y="936420"/>
                    <a:pt x="441022" y="953776"/>
                  </a:cubicBezTo>
                  <a:cubicBezTo>
                    <a:pt x="313459" y="966793"/>
                    <a:pt x="198255" y="921562"/>
                    <a:pt x="143301" y="845955"/>
                  </a:cubicBezTo>
                  <a:lnTo>
                    <a:pt x="133149" y="827597"/>
                  </a:lnTo>
                  <a:lnTo>
                    <a:pt x="99250" y="793646"/>
                  </a:lnTo>
                  <a:cubicBezTo>
                    <a:pt x="51345" y="733932"/>
                    <a:pt x="16568" y="641089"/>
                    <a:pt x="4574" y="532934"/>
                  </a:cubicBezTo>
                  <a:close/>
                </a:path>
              </a:pathLst>
            </a:custGeom>
            <a:solidFill>
              <a:srgbClr val="FFD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B056170-AA2C-4E3D-962F-677C08326748}"/>
              </a:ext>
            </a:extLst>
          </p:cNvPr>
          <p:cNvSpPr/>
          <p:nvPr/>
        </p:nvSpPr>
        <p:spPr>
          <a:xfrm>
            <a:off x="1311223" y="1430319"/>
            <a:ext cx="20778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솔로 영상 제작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056170-AA2C-4E3D-962F-677C08326748}"/>
              </a:ext>
            </a:extLst>
          </p:cNvPr>
          <p:cNvSpPr/>
          <p:nvPr/>
        </p:nvSpPr>
        <p:spPr>
          <a:xfrm>
            <a:off x="1315231" y="3856238"/>
            <a:ext cx="20697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합주 영상 제작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" name="순서도: 수행의 시작/종료 4"/>
          <p:cNvSpPr/>
          <p:nvPr/>
        </p:nvSpPr>
        <p:spPr>
          <a:xfrm>
            <a:off x="716227" y="2105732"/>
            <a:ext cx="1268042" cy="592009"/>
          </a:xfrm>
          <a:prstGeom prst="flowChartTerminator">
            <a:avLst/>
          </a:prstGeom>
          <a:solidFill>
            <a:srgbClr val="FDE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Start</a:t>
            </a:r>
            <a:endParaRPr lang="ko-KR" altLang="en-US" sz="1600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6" name="순서도: 대체 처리 5"/>
          <p:cNvSpPr/>
          <p:nvPr/>
        </p:nvSpPr>
        <p:spPr>
          <a:xfrm>
            <a:off x="2245477" y="2105335"/>
            <a:ext cx="1268042" cy="588425"/>
          </a:xfrm>
          <a:prstGeom prst="flowChartAlternateProcess">
            <a:avLst/>
          </a:prstGeom>
          <a:solidFill>
            <a:srgbClr val="C2E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곡선정</a:t>
            </a:r>
            <a:endParaRPr lang="ko-KR" altLang="en-US" sz="1600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7" name="순서도: 판단 6"/>
          <p:cNvSpPr/>
          <p:nvPr/>
        </p:nvSpPr>
        <p:spPr>
          <a:xfrm>
            <a:off x="3774354" y="2105335"/>
            <a:ext cx="1797954" cy="588425"/>
          </a:xfrm>
          <a:prstGeom prst="flowChartDecision">
            <a:avLst/>
          </a:prstGeom>
          <a:solidFill>
            <a:srgbClr val="C2E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사전 연주 선택 희망</a:t>
            </a:r>
          </a:p>
        </p:txBody>
      </p:sp>
      <p:sp>
        <p:nvSpPr>
          <p:cNvPr id="23" name="순서도: 대체 처리 22"/>
          <p:cNvSpPr/>
          <p:nvPr/>
        </p:nvSpPr>
        <p:spPr>
          <a:xfrm>
            <a:off x="5833143" y="2105334"/>
            <a:ext cx="1268042" cy="588425"/>
          </a:xfrm>
          <a:prstGeom prst="flowChartAlternateProcess">
            <a:avLst/>
          </a:prstGeom>
          <a:solidFill>
            <a:srgbClr val="C2E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녹화</a:t>
            </a:r>
          </a:p>
        </p:txBody>
      </p:sp>
      <p:sp>
        <p:nvSpPr>
          <p:cNvPr id="25" name="순서도: 대체 처리 24"/>
          <p:cNvSpPr/>
          <p:nvPr/>
        </p:nvSpPr>
        <p:spPr>
          <a:xfrm>
            <a:off x="7355150" y="2105334"/>
            <a:ext cx="1268042" cy="588425"/>
          </a:xfrm>
          <a:prstGeom prst="flowChartAlternateProcess">
            <a:avLst/>
          </a:prstGeom>
          <a:solidFill>
            <a:srgbClr val="C2E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편집</a:t>
            </a:r>
          </a:p>
        </p:txBody>
      </p:sp>
      <p:sp>
        <p:nvSpPr>
          <p:cNvPr id="26" name="순서도: 대체 처리 25"/>
          <p:cNvSpPr/>
          <p:nvPr/>
        </p:nvSpPr>
        <p:spPr>
          <a:xfrm>
            <a:off x="8884027" y="2097974"/>
            <a:ext cx="1268042" cy="588425"/>
          </a:xfrm>
          <a:prstGeom prst="flowChartAlternateProcess">
            <a:avLst/>
          </a:prstGeom>
          <a:solidFill>
            <a:srgbClr val="C2E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업로드</a:t>
            </a:r>
          </a:p>
        </p:txBody>
      </p:sp>
      <p:sp>
        <p:nvSpPr>
          <p:cNvPr id="27" name="순서도: 수행의 시작/종료 26"/>
          <p:cNvSpPr/>
          <p:nvPr/>
        </p:nvSpPr>
        <p:spPr>
          <a:xfrm>
            <a:off x="10412904" y="2098372"/>
            <a:ext cx="1268042" cy="592009"/>
          </a:xfrm>
          <a:prstGeom prst="flowChartTerminator">
            <a:avLst/>
          </a:prstGeom>
          <a:solidFill>
            <a:srgbClr val="FDE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End</a:t>
            </a:r>
            <a:endParaRPr lang="ko-KR" altLang="en-US" sz="1600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순서도: 대체 처리 27"/>
          <p:cNvSpPr/>
          <p:nvPr/>
        </p:nvSpPr>
        <p:spPr>
          <a:xfrm>
            <a:off x="2238607" y="4746176"/>
            <a:ext cx="1268042" cy="588425"/>
          </a:xfrm>
          <a:prstGeom prst="flowChartAlternateProcess">
            <a:avLst/>
          </a:prstGeom>
          <a:solidFill>
            <a:srgbClr val="C2E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합주 영상</a:t>
            </a:r>
            <a:r>
              <a:rPr lang="en-US" altLang="ko-KR" sz="16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선택</a:t>
            </a:r>
          </a:p>
        </p:txBody>
      </p:sp>
      <p:sp>
        <p:nvSpPr>
          <p:cNvPr id="29" name="순서도: 대체 처리 28"/>
          <p:cNvSpPr/>
          <p:nvPr/>
        </p:nvSpPr>
        <p:spPr>
          <a:xfrm>
            <a:off x="3767484" y="4746176"/>
            <a:ext cx="1268042" cy="588425"/>
          </a:xfrm>
          <a:prstGeom prst="flowChartAlternateProcess">
            <a:avLst/>
          </a:prstGeom>
          <a:solidFill>
            <a:srgbClr val="C2E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편집</a:t>
            </a:r>
          </a:p>
        </p:txBody>
      </p:sp>
      <p:sp>
        <p:nvSpPr>
          <p:cNvPr id="31" name="순서도: 대체 처리 30"/>
          <p:cNvSpPr/>
          <p:nvPr/>
        </p:nvSpPr>
        <p:spPr>
          <a:xfrm>
            <a:off x="5296361" y="4746176"/>
            <a:ext cx="1268042" cy="588425"/>
          </a:xfrm>
          <a:prstGeom prst="flowChartAlternateProcess">
            <a:avLst/>
          </a:prstGeom>
          <a:solidFill>
            <a:srgbClr val="C2E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업로드</a:t>
            </a:r>
          </a:p>
        </p:txBody>
      </p:sp>
      <p:sp>
        <p:nvSpPr>
          <p:cNvPr id="39" name="순서도: 수행의 시작/종료 38"/>
          <p:cNvSpPr/>
          <p:nvPr/>
        </p:nvSpPr>
        <p:spPr>
          <a:xfrm>
            <a:off x="6825238" y="4746574"/>
            <a:ext cx="1268042" cy="592009"/>
          </a:xfrm>
          <a:prstGeom prst="flowChartTerminator">
            <a:avLst/>
          </a:prstGeom>
          <a:solidFill>
            <a:srgbClr val="FDE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End</a:t>
            </a:r>
            <a:endParaRPr lang="ko-KR" altLang="en-US" sz="1600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0" name="순서도: 수행의 시작/종료 39"/>
          <p:cNvSpPr/>
          <p:nvPr/>
        </p:nvSpPr>
        <p:spPr>
          <a:xfrm>
            <a:off x="709357" y="4742592"/>
            <a:ext cx="1268042" cy="592009"/>
          </a:xfrm>
          <a:prstGeom prst="flowChartTerminator">
            <a:avLst/>
          </a:prstGeom>
          <a:solidFill>
            <a:srgbClr val="FDE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Start</a:t>
            </a:r>
            <a:endParaRPr lang="ko-KR" altLang="en-US" sz="1600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1" name="순서도: 대체 처리 40"/>
          <p:cNvSpPr/>
          <p:nvPr/>
        </p:nvSpPr>
        <p:spPr>
          <a:xfrm>
            <a:off x="5833143" y="2935652"/>
            <a:ext cx="1268042" cy="588425"/>
          </a:xfrm>
          <a:prstGeom prst="flowChartAlternateProcess">
            <a:avLst/>
          </a:prstGeom>
          <a:solidFill>
            <a:srgbClr val="C2E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합주 영상 </a:t>
            </a:r>
            <a:r>
              <a:rPr lang="en-US" altLang="ko-KR" sz="16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선택</a:t>
            </a:r>
          </a:p>
        </p:txBody>
      </p:sp>
      <p:cxnSp>
        <p:nvCxnSpPr>
          <p:cNvPr id="9" name="직선 화살표 연결선 8"/>
          <p:cNvCxnSpPr>
            <a:stCxn id="5" idx="3"/>
            <a:endCxn id="6" idx="1"/>
          </p:cNvCxnSpPr>
          <p:nvPr/>
        </p:nvCxnSpPr>
        <p:spPr>
          <a:xfrm flipV="1">
            <a:off x="1984269" y="2399548"/>
            <a:ext cx="261208" cy="218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3"/>
            <a:endCxn id="7" idx="1"/>
          </p:cNvCxnSpPr>
          <p:nvPr/>
        </p:nvCxnSpPr>
        <p:spPr>
          <a:xfrm>
            <a:off x="3513519" y="2399548"/>
            <a:ext cx="26083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23" idx="1"/>
          </p:cNvCxnSpPr>
          <p:nvPr/>
        </p:nvCxnSpPr>
        <p:spPr>
          <a:xfrm flipV="1">
            <a:off x="5572308" y="2399547"/>
            <a:ext cx="260835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23" idx="3"/>
            <a:endCxn id="25" idx="1"/>
          </p:cNvCxnSpPr>
          <p:nvPr/>
        </p:nvCxnSpPr>
        <p:spPr>
          <a:xfrm>
            <a:off x="7101185" y="2399547"/>
            <a:ext cx="25396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5" idx="3"/>
            <a:endCxn id="26" idx="1"/>
          </p:cNvCxnSpPr>
          <p:nvPr/>
        </p:nvCxnSpPr>
        <p:spPr>
          <a:xfrm flipV="1">
            <a:off x="8623192" y="2392187"/>
            <a:ext cx="260835" cy="736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26" idx="3"/>
            <a:endCxn id="27" idx="1"/>
          </p:cNvCxnSpPr>
          <p:nvPr/>
        </p:nvCxnSpPr>
        <p:spPr>
          <a:xfrm>
            <a:off x="10152069" y="2392187"/>
            <a:ext cx="260835" cy="219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40" idx="3"/>
            <a:endCxn id="28" idx="1"/>
          </p:cNvCxnSpPr>
          <p:nvPr/>
        </p:nvCxnSpPr>
        <p:spPr>
          <a:xfrm>
            <a:off x="1977399" y="5038597"/>
            <a:ext cx="261208" cy="179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28" idx="3"/>
            <a:endCxn id="29" idx="1"/>
          </p:cNvCxnSpPr>
          <p:nvPr/>
        </p:nvCxnSpPr>
        <p:spPr>
          <a:xfrm>
            <a:off x="3506649" y="5040389"/>
            <a:ext cx="26083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29" idx="3"/>
            <a:endCxn id="31" idx="1"/>
          </p:cNvCxnSpPr>
          <p:nvPr/>
        </p:nvCxnSpPr>
        <p:spPr>
          <a:xfrm>
            <a:off x="5035526" y="5040389"/>
            <a:ext cx="26083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31" idx="3"/>
            <a:endCxn id="39" idx="1"/>
          </p:cNvCxnSpPr>
          <p:nvPr/>
        </p:nvCxnSpPr>
        <p:spPr>
          <a:xfrm>
            <a:off x="6564403" y="5040389"/>
            <a:ext cx="260835" cy="219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7" idx="2"/>
            <a:endCxn id="41" idx="1"/>
          </p:cNvCxnSpPr>
          <p:nvPr/>
        </p:nvCxnSpPr>
        <p:spPr>
          <a:xfrm rot="16200000" flipH="1">
            <a:off x="4985185" y="2381906"/>
            <a:ext cx="536105" cy="1159812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41" idx="0"/>
            <a:endCxn id="23" idx="2"/>
          </p:cNvCxnSpPr>
          <p:nvPr/>
        </p:nvCxnSpPr>
        <p:spPr>
          <a:xfrm flipV="1">
            <a:off x="6467164" y="2693759"/>
            <a:ext cx="0" cy="24189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55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자유형 136">
            <a:extLst>
              <a:ext uri="{FF2B5EF4-FFF2-40B4-BE49-F238E27FC236}">
                <a16:creationId xmlns:a16="http://schemas.microsoft.com/office/drawing/2014/main" id="{27D3527A-2F96-4682-993B-7EF57FE45F44}"/>
              </a:ext>
            </a:extLst>
          </p:cNvPr>
          <p:cNvSpPr/>
          <p:nvPr/>
        </p:nvSpPr>
        <p:spPr>
          <a:xfrm rot="16200000">
            <a:off x="2271945" y="-786435"/>
            <a:ext cx="671013" cy="3147450"/>
          </a:xfrm>
          <a:custGeom>
            <a:avLst/>
            <a:gdLst>
              <a:gd name="connsiteX0" fmla="*/ 671013 w 671013"/>
              <a:gd name="connsiteY0" fmla="*/ 0 h 3147450"/>
              <a:gd name="connsiteX1" fmla="*/ 671013 w 671013"/>
              <a:gd name="connsiteY1" fmla="*/ 629490 h 3147450"/>
              <a:gd name="connsiteX2" fmla="*/ 671013 w 671013"/>
              <a:gd name="connsiteY2" fmla="*/ 1290455 h 3147450"/>
              <a:gd name="connsiteX3" fmla="*/ 671013 w 671013"/>
              <a:gd name="connsiteY3" fmla="*/ 1951419 h 3147450"/>
              <a:gd name="connsiteX4" fmla="*/ 671013 w 671013"/>
              <a:gd name="connsiteY4" fmla="*/ 2549435 h 3147450"/>
              <a:gd name="connsiteX5" fmla="*/ 671013 w 671013"/>
              <a:gd name="connsiteY5" fmla="*/ 3147450 h 3147450"/>
              <a:gd name="connsiteX6" fmla="*/ 666680 w 671013"/>
              <a:gd name="connsiteY6" fmla="*/ 3147450 h 3147450"/>
              <a:gd name="connsiteX7" fmla="*/ 339316 w 671013"/>
              <a:gd name="connsiteY7" fmla="*/ 2902395 h 3147450"/>
              <a:gd name="connsiteX8" fmla="*/ 11952 w 671013"/>
              <a:gd name="connsiteY8" fmla="*/ 3147450 h 3147450"/>
              <a:gd name="connsiteX9" fmla="*/ 0 w 671013"/>
              <a:gd name="connsiteY9" fmla="*/ 3147450 h 3147450"/>
              <a:gd name="connsiteX10" fmla="*/ 0 w 671013"/>
              <a:gd name="connsiteY10" fmla="*/ 2455011 h 3147450"/>
              <a:gd name="connsiteX11" fmla="*/ 0 w 671013"/>
              <a:gd name="connsiteY11" fmla="*/ 1919945 h 3147450"/>
              <a:gd name="connsiteX12" fmla="*/ 0 w 671013"/>
              <a:gd name="connsiteY12" fmla="*/ 1290454 h 3147450"/>
              <a:gd name="connsiteX13" fmla="*/ 0 w 671013"/>
              <a:gd name="connsiteY13" fmla="*/ 723913 h 3147450"/>
              <a:gd name="connsiteX14" fmla="*/ 0 w 671013"/>
              <a:gd name="connsiteY14" fmla="*/ 0 h 3147450"/>
              <a:gd name="connsiteX15" fmla="*/ 671013 w 671013"/>
              <a:gd name="connsiteY15" fmla="*/ 0 h 314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1013" h="3147450" fill="none" extrusionOk="0">
                <a:moveTo>
                  <a:pt x="671013" y="0"/>
                </a:moveTo>
                <a:cubicBezTo>
                  <a:pt x="649746" y="283993"/>
                  <a:pt x="694072" y="323212"/>
                  <a:pt x="671013" y="629490"/>
                </a:cubicBezTo>
                <a:cubicBezTo>
                  <a:pt x="647955" y="935768"/>
                  <a:pt x="683314" y="1113294"/>
                  <a:pt x="671013" y="1290455"/>
                </a:cubicBezTo>
                <a:cubicBezTo>
                  <a:pt x="658712" y="1467616"/>
                  <a:pt x="654281" y="1655966"/>
                  <a:pt x="671013" y="1951419"/>
                </a:cubicBezTo>
                <a:cubicBezTo>
                  <a:pt x="687745" y="2246872"/>
                  <a:pt x="692902" y="2307570"/>
                  <a:pt x="671013" y="2549435"/>
                </a:cubicBezTo>
                <a:cubicBezTo>
                  <a:pt x="649124" y="2791300"/>
                  <a:pt x="645402" y="2883327"/>
                  <a:pt x="671013" y="3147450"/>
                </a:cubicBezTo>
                <a:cubicBezTo>
                  <a:pt x="668946" y="3147336"/>
                  <a:pt x="667951" y="3147510"/>
                  <a:pt x="666680" y="3147450"/>
                </a:cubicBezTo>
                <a:cubicBezTo>
                  <a:pt x="582339" y="3093814"/>
                  <a:pt x="417226" y="2938007"/>
                  <a:pt x="339316" y="2902395"/>
                </a:cubicBezTo>
                <a:cubicBezTo>
                  <a:pt x="264807" y="2972746"/>
                  <a:pt x="117062" y="3086978"/>
                  <a:pt x="11952" y="3147450"/>
                </a:cubicBezTo>
                <a:cubicBezTo>
                  <a:pt x="7465" y="3147932"/>
                  <a:pt x="2523" y="3146994"/>
                  <a:pt x="0" y="3147450"/>
                </a:cubicBezTo>
                <a:cubicBezTo>
                  <a:pt x="31822" y="2872548"/>
                  <a:pt x="21662" y="2703606"/>
                  <a:pt x="0" y="2455011"/>
                </a:cubicBezTo>
                <a:cubicBezTo>
                  <a:pt x="-21662" y="2206416"/>
                  <a:pt x="26356" y="2075137"/>
                  <a:pt x="0" y="1919945"/>
                </a:cubicBezTo>
                <a:cubicBezTo>
                  <a:pt x="-26356" y="1764753"/>
                  <a:pt x="-14074" y="1530057"/>
                  <a:pt x="0" y="1290454"/>
                </a:cubicBezTo>
                <a:cubicBezTo>
                  <a:pt x="14074" y="1050851"/>
                  <a:pt x="24739" y="885783"/>
                  <a:pt x="0" y="723913"/>
                </a:cubicBezTo>
                <a:cubicBezTo>
                  <a:pt x="-24739" y="562043"/>
                  <a:pt x="-17598" y="279551"/>
                  <a:pt x="0" y="0"/>
                </a:cubicBezTo>
                <a:cubicBezTo>
                  <a:pt x="143814" y="-1962"/>
                  <a:pt x="437031" y="-24091"/>
                  <a:pt x="671013" y="0"/>
                </a:cubicBezTo>
                <a:close/>
              </a:path>
              <a:path w="671013" h="3147450" stroke="0" extrusionOk="0">
                <a:moveTo>
                  <a:pt x="671013" y="0"/>
                </a:moveTo>
                <a:cubicBezTo>
                  <a:pt x="664200" y="237793"/>
                  <a:pt x="686378" y="330429"/>
                  <a:pt x="671013" y="566541"/>
                </a:cubicBezTo>
                <a:cubicBezTo>
                  <a:pt x="655648" y="802653"/>
                  <a:pt x="684883" y="1013152"/>
                  <a:pt x="671013" y="1164557"/>
                </a:cubicBezTo>
                <a:cubicBezTo>
                  <a:pt x="657143" y="1315962"/>
                  <a:pt x="652724" y="1536419"/>
                  <a:pt x="671013" y="1762572"/>
                </a:cubicBezTo>
                <a:cubicBezTo>
                  <a:pt x="689302" y="1988726"/>
                  <a:pt x="667280" y="2300947"/>
                  <a:pt x="671013" y="2455011"/>
                </a:cubicBezTo>
                <a:cubicBezTo>
                  <a:pt x="674746" y="2609075"/>
                  <a:pt x="642746" y="2857638"/>
                  <a:pt x="671013" y="3147450"/>
                </a:cubicBezTo>
                <a:cubicBezTo>
                  <a:pt x="669065" y="3147623"/>
                  <a:pt x="667651" y="3147366"/>
                  <a:pt x="666680" y="3147450"/>
                </a:cubicBezTo>
                <a:cubicBezTo>
                  <a:pt x="577639" y="3097970"/>
                  <a:pt x="482506" y="3013464"/>
                  <a:pt x="339316" y="2902395"/>
                </a:cubicBezTo>
                <a:cubicBezTo>
                  <a:pt x="246400" y="2961516"/>
                  <a:pt x="104304" y="3081662"/>
                  <a:pt x="11952" y="3147450"/>
                </a:cubicBezTo>
                <a:cubicBezTo>
                  <a:pt x="8350" y="3146930"/>
                  <a:pt x="5221" y="3146864"/>
                  <a:pt x="0" y="3147450"/>
                </a:cubicBezTo>
                <a:cubicBezTo>
                  <a:pt x="17676" y="2919804"/>
                  <a:pt x="-24455" y="2690154"/>
                  <a:pt x="0" y="2517960"/>
                </a:cubicBezTo>
                <a:cubicBezTo>
                  <a:pt x="24455" y="2345766"/>
                  <a:pt x="797" y="2207547"/>
                  <a:pt x="0" y="1919945"/>
                </a:cubicBezTo>
                <a:cubicBezTo>
                  <a:pt x="-797" y="1632344"/>
                  <a:pt x="26742" y="1488811"/>
                  <a:pt x="0" y="1290454"/>
                </a:cubicBezTo>
                <a:cubicBezTo>
                  <a:pt x="-26742" y="1092097"/>
                  <a:pt x="17292" y="978732"/>
                  <a:pt x="0" y="692439"/>
                </a:cubicBezTo>
                <a:cubicBezTo>
                  <a:pt x="-17292" y="406146"/>
                  <a:pt x="-1104" y="259262"/>
                  <a:pt x="0" y="0"/>
                </a:cubicBezTo>
                <a:cubicBezTo>
                  <a:pt x="272710" y="21071"/>
                  <a:pt x="532101" y="-11332"/>
                  <a:pt x="671013" y="0"/>
                </a:cubicBezTo>
                <a:close/>
              </a:path>
            </a:pathLst>
          </a:custGeom>
          <a:solidFill>
            <a:srgbClr val="FFC5CD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357297848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3B5613C6-1729-4E42-8E81-8423E76A9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54" y="4886059"/>
            <a:ext cx="2098782" cy="20987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5DD5C49-4853-4DF3-9E50-5F4F39000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310" y="5486397"/>
            <a:ext cx="1371603" cy="1371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0" name="그룹 129"/>
          <p:cNvGrpSpPr/>
          <p:nvPr/>
        </p:nvGrpSpPr>
        <p:grpSpPr>
          <a:xfrm>
            <a:off x="1315526" y="1628396"/>
            <a:ext cx="9912942" cy="3788253"/>
            <a:chOff x="1315526" y="1628396"/>
            <a:chExt cx="9912942" cy="3788253"/>
          </a:xfrm>
        </p:grpSpPr>
        <p:grpSp>
          <p:nvGrpSpPr>
            <p:cNvPr id="129" name="그룹 128"/>
            <p:cNvGrpSpPr/>
            <p:nvPr/>
          </p:nvGrpSpPr>
          <p:grpSpPr>
            <a:xfrm>
              <a:off x="2754207" y="2207802"/>
              <a:ext cx="7034261" cy="2919144"/>
              <a:chOff x="2754207" y="2207802"/>
              <a:chExt cx="7034261" cy="2919144"/>
            </a:xfrm>
          </p:grpSpPr>
          <p:cxnSp>
            <p:nvCxnSpPr>
              <p:cNvPr id="116" name="직선 연결선 115"/>
              <p:cNvCxnSpPr/>
              <p:nvPr/>
            </p:nvCxnSpPr>
            <p:spPr>
              <a:xfrm>
                <a:off x="2754207" y="3008584"/>
                <a:ext cx="877600" cy="0"/>
              </a:xfrm>
              <a:prstGeom prst="line">
                <a:avLst/>
              </a:prstGeom>
              <a:ln w="38100">
                <a:solidFill>
                  <a:srgbClr val="C2E8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2754207" y="4098903"/>
                <a:ext cx="873572" cy="0"/>
              </a:xfrm>
              <a:prstGeom prst="line">
                <a:avLst/>
              </a:prstGeom>
              <a:ln w="38100">
                <a:solidFill>
                  <a:srgbClr val="C2E8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>
                <a:off x="4347779" y="4388606"/>
                <a:ext cx="0" cy="448636"/>
              </a:xfrm>
              <a:prstGeom prst="line">
                <a:avLst/>
              </a:prstGeom>
              <a:ln w="38100">
                <a:solidFill>
                  <a:srgbClr val="C2E8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>
                <a:off x="5071807" y="3008584"/>
                <a:ext cx="861488" cy="0"/>
              </a:xfrm>
              <a:prstGeom prst="line">
                <a:avLst/>
              </a:prstGeom>
              <a:ln w="38100">
                <a:solidFill>
                  <a:srgbClr val="C2E8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/>
              <p:nvPr/>
            </p:nvCxnSpPr>
            <p:spPr>
              <a:xfrm>
                <a:off x="7373295" y="3008584"/>
                <a:ext cx="491615" cy="0"/>
              </a:xfrm>
              <a:prstGeom prst="line">
                <a:avLst/>
              </a:prstGeom>
              <a:ln w="38100">
                <a:solidFill>
                  <a:srgbClr val="C2E8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/>
              <p:nvPr/>
            </p:nvCxnSpPr>
            <p:spPr>
              <a:xfrm>
                <a:off x="9304910" y="3008584"/>
                <a:ext cx="483558" cy="0"/>
              </a:xfrm>
              <a:prstGeom prst="line">
                <a:avLst/>
              </a:prstGeom>
              <a:ln w="38100">
                <a:solidFill>
                  <a:srgbClr val="C2E8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꺾인 연결선 121"/>
              <p:cNvCxnSpPr/>
              <p:nvPr/>
            </p:nvCxnSpPr>
            <p:spPr>
              <a:xfrm flipV="1">
                <a:off x="2779847" y="4098903"/>
                <a:ext cx="847932" cy="1028043"/>
              </a:xfrm>
              <a:prstGeom prst="bentConnector3">
                <a:avLst/>
              </a:prstGeom>
              <a:ln w="38100">
                <a:solidFill>
                  <a:srgbClr val="C2E8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꺾인 연결선 122"/>
              <p:cNvCxnSpPr/>
              <p:nvPr/>
            </p:nvCxnSpPr>
            <p:spPr>
              <a:xfrm>
                <a:off x="5067779" y="4098903"/>
                <a:ext cx="865516" cy="487573"/>
              </a:xfrm>
              <a:prstGeom prst="bentConnector3">
                <a:avLst/>
              </a:prstGeom>
              <a:ln w="38100">
                <a:solidFill>
                  <a:srgbClr val="C2E8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꺾인 연결선 123"/>
              <p:cNvCxnSpPr/>
              <p:nvPr/>
            </p:nvCxnSpPr>
            <p:spPr>
              <a:xfrm flipV="1">
                <a:off x="5067779" y="4586476"/>
                <a:ext cx="865516" cy="540470"/>
              </a:xfrm>
              <a:prstGeom prst="bentConnector3">
                <a:avLst/>
              </a:prstGeom>
              <a:ln w="38100">
                <a:solidFill>
                  <a:srgbClr val="C2E8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꺾인 연결선 124"/>
              <p:cNvCxnSpPr/>
              <p:nvPr/>
            </p:nvCxnSpPr>
            <p:spPr>
              <a:xfrm rot="16200000" flipH="1">
                <a:off x="3478855" y="1845927"/>
                <a:ext cx="511077" cy="1234827"/>
              </a:xfrm>
              <a:prstGeom prst="bentConnector3">
                <a:avLst/>
              </a:prstGeom>
              <a:ln w="38100">
                <a:solidFill>
                  <a:srgbClr val="C2E8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꺾인 연결선 125"/>
              <p:cNvCxnSpPr/>
              <p:nvPr/>
            </p:nvCxnSpPr>
            <p:spPr>
              <a:xfrm rot="5400000">
                <a:off x="4641392" y="1918218"/>
                <a:ext cx="511077" cy="1090246"/>
              </a:xfrm>
              <a:prstGeom prst="bentConnector3">
                <a:avLst/>
              </a:prstGeom>
              <a:ln w="38100">
                <a:solidFill>
                  <a:srgbClr val="C2E8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꺾인 연결선 126"/>
              <p:cNvCxnSpPr/>
              <p:nvPr/>
            </p:nvCxnSpPr>
            <p:spPr>
              <a:xfrm rot="16200000" flipH="1">
                <a:off x="5792136" y="1857720"/>
                <a:ext cx="511077" cy="1211242"/>
              </a:xfrm>
              <a:prstGeom prst="bentConnector3">
                <a:avLst/>
              </a:prstGeom>
              <a:ln w="38100">
                <a:solidFill>
                  <a:srgbClr val="C2E8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꺾인 연결선 127"/>
              <p:cNvCxnSpPr/>
              <p:nvPr/>
            </p:nvCxnSpPr>
            <p:spPr>
              <a:xfrm rot="5400000">
                <a:off x="6954673" y="1906426"/>
                <a:ext cx="511077" cy="1113831"/>
              </a:xfrm>
              <a:prstGeom prst="bentConnector3">
                <a:avLst/>
              </a:prstGeom>
              <a:ln w="38100">
                <a:solidFill>
                  <a:srgbClr val="C2E8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모서리가 둥근 직사각형 157">
              <a:extLst>
                <a:ext uri="{FF2B5EF4-FFF2-40B4-BE49-F238E27FC236}">
                  <a16:creationId xmlns:a16="http://schemas.microsoft.com/office/drawing/2014/main" id="{126C698D-CE48-4C98-8D6C-C4065D9BD380}"/>
                </a:ext>
              </a:extLst>
            </p:cNvPr>
            <p:cNvSpPr/>
            <p:nvPr/>
          </p:nvSpPr>
          <p:spPr>
            <a:xfrm>
              <a:off x="5941351" y="2733578"/>
              <a:ext cx="1440000" cy="576000"/>
            </a:xfrm>
            <a:custGeom>
              <a:avLst/>
              <a:gdLst>
                <a:gd name="connsiteX0" fmla="*/ 0 w 10852845"/>
                <a:gd name="connsiteY0" fmla="*/ 705404 h 4232339"/>
                <a:gd name="connsiteX1" fmla="*/ 705404 w 10852845"/>
                <a:gd name="connsiteY1" fmla="*/ 0 h 4232339"/>
                <a:gd name="connsiteX2" fmla="*/ 1379835 w 10852845"/>
                <a:gd name="connsiteY2" fmla="*/ 0 h 4232339"/>
                <a:gd name="connsiteX3" fmla="*/ 2054266 w 10852845"/>
                <a:gd name="connsiteY3" fmla="*/ 0 h 4232339"/>
                <a:gd name="connsiteX4" fmla="*/ 2445437 w 10852845"/>
                <a:gd name="connsiteY4" fmla="*/ 0 h 4232339"/>
                <a:gd name="connsiteX5" fmla="*/ 3308708 w 10852845"/>
                <a:gd name="connsiteY5" fmla="*/ 0 h 4232339"/>
                <a:gd name="connsiteX6" fmla="*/ 3699879 w 10852845"/>
                <a:gd name="connsiteY6" fmla="*/ 0 h 4232339"/>
                <a:gd name="connsiteX7" fmla="*/ 4374310 w 10852845"/>
                <a:gd name="connsiteY7" fmla="*/ 0 h 4232339"/>
                <a:gd name="connsiteX8" fmla="*/ 4954321 w 10852845"/>
                <a:gd name="connsiteY8" fmla="*/ 0 h 4232339"/>
                <a:gd name="connsiteX9" fmla="*/ 5723172 w 10852845"/>
                <a:gd name="connsiteY9" fmla="*/ 0 h 4232339"/>
                <a:gd name="connsiteX10" fmla="*/ 6114342 w 10852845"/>
                <a:gd name="connsiteY10" fmla="*/ 0 h 4232339"/>
                <a:gd name="connsiteX11" fmla="*/ 6977614 w 10852845"/>
                <a:gd name="connsiteY11" fmla="*/ 0 h 4232339"/>
                <a:gd name="connsiteX12" fmla="*/ 7652046 w 10852845"/>
                <a:gd name="connsiteY12" fmla="*/ 0 h 4232339"/>
                <a:gd name="connsiteX13" fmla="*/ 8043216 w 10852845"/>
                <a:gd name="connsiteY13" fmla="*/ 0 h 4232339"/>
                <a:gd name="connsiteX14" fmla="*/ 8434386 w 10852845"/>
                <a:gd name="connsiteY14" fmla="*/ 0 h 4232339"/>
                <a:gd name="connsiteX15" fmla="*/ 9203237 w 10852845"/>
                <a:gd name="connsiteY15" fmla="*/ 0 h 4232339"/>
                <a:gd name="connsiteX16" fmla="*/ 10147441 w 10852845"/>
                <a:gd name="connsiteY16" fmla="*/ 0 h 4232339"/>
                <a:gd name="connsiteX17" fmla="*/ 10852845 w 10852845"/>
                <a:gd name="connsiteY17" fmla="*/ 705404 h 4232339"/>
                <a:gd name="connsiteX18" fmla="*/ 10852845 w 10852845"/>
                <a:gd name="connsiteY18" fmla="*/ 1185064 h 4232339"/>
                <a:gd name="connsiteX19" fmla="*/ 10852845 w 10852845"/>
                <a:gd name="connsiteY19" fmla="*/ 1692940 h 4232339"/>
                <a:gd name="connsiteX20" fmla="*/ 10852845 w 10852845"/>
                <a:gd name="connsiteY20" fmla="*/ 2257246 h 4232339"/>
                <a:gd name="connsiteX21" fmla="*/ 10852845 w 10852845"/>
                <a:gd name="connsiteY21" fmla="*/ 2821552 h 4232339"/>
                <a:gd name="connsiteX22" fmla="*/ 10852845 w 10852845"/>
                <a:gd name="connsiteY22" fmla="*/ 3526935 h 4232339"/>
                <a:gd name="connsiteX23" fmla="*/ 10147441 w 10852845"/>
                <a:gd name="connsiteY23" fmla="*/ 4232339 h 4232339"/>
                <a:gd name="connsiteX24" fmla="*/ 9284169 w 10852845"/>
                <a:gd name="connsiteY24" fmla="*/ 4232339 h 4232339"/>
                <a:gd name="connsiteX25" fmla="*/ 8515317 w 10852845"/>
                <a:gd name="connsiteY25" fmla="*/ 4232339 h 4232339"/>
                <a:gd name="connsiteX26" fmla="*/ 7840886 w 10852845"/>
                <a:gd name="connsiteY26" fmla="*/ 4232339 h 4232339"/>
                <a:gd name="connsiteX27" fmla="*/ 7260875 w 10852845"/>
                <a:gd name="connsiteY27" fmla="*/ 4232339 h 4232339"/>
                <a:gd name="connsiteX28" fmla="*/ 6775285 w 10852845"/>
                <a:gd name="connsiteY28" fmla="*/ 4232339 h 4232339"/>
                <a:gd name="connsiteX29" fmla="*/ 6006433 w 10852845"/>
                <a:gd name="connsiteY29" fmla="*/ 4232339 h 4232339"/>
                <a:gd name="connsiteX30" fmla="*/ 5237582 w 10852845"/>
                <a:gd name="connsiteY30" fmla="*/ 4232339 h 4232339"/>
                <a:gd name="connsiteX31" fmla="*/ 4563151 w 10852845"/>
                <a:gd name="connsiteY31" fmla="*/ 4232339 h 4232339"/>
                <a:gd name="connsiteX32" fmla="*/ 3983140 w 10852845"/>
                <a:gd name="connsiteY32" fmla="*/ 4232339 h 4232339"/>
                <a:gd name="connsiteX33" fmla="*/ 3403129 w 10852845"/>
                <a:gd name="connsiteY33" fmla="*/ 4232339 h 4232339"/>
                <a:gd name="connsiteX34" fmla="*/ 2823118 w 10852845"/>
                <a:gd name="connsiteY34" fmla="*/ 4232339 h 4232339"/>
                <a:gd name="connsiteX35" fmla="*/ 2054266 w 10852845"/>
                <a:gd name="connsiteY35" fmla="*/ 4232339 h 4232339"/>
                <a:gd name="connsiteX36" fmla="*/ 1379835 w 10852845"/>
                <a:gd name="connsiteY36" fmla="*/ 4232339 h 4232339"/>
                <a:gd name="connsiteX37" fmla="*/ 705404 w 10852845"/>
                <a:gd name="connsiteY37" fmla="*/ 4232339 h 4232339"/>
                <a:gd name="connsiteX38" fmla="*/ 0 w 10852845"/>
                <a:gd name="connsiteY38" fmla="*/ 3526935 h 4232339"/>
                <a:gd name="connsiteX39" fmla="*/ 0 w 10852845"/>
                <a:gd name="connsiteY39" fmla="*/ 2934413 h 4232339"/>
                <a:gd name="connsiteX40" fmla="*/ 0 w 10852845"/>
                <a:gd name="connsiteY40" fmla="*/ 2426538 h 4232339"/>
                <a:gd name="connsiteX41" fmla="*/ 0 w 10852845"/>
                <a:gd name="connsiteY41" fmla="*/ 1862232 h 4232339"/>
                <a:gd name="connsiteX42" fmla="*/ 0 w 10852845"/>
                <a:gd name="connsiteY42" fmla="*/ 1326141 h 4232339"/>
                <a:gd name="connsiteX43" fmla="*/ 0 w 10852845"/>
                <a:gd name="connsiteY43" fmla="*/ 705404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852845" h="4232339" fill="none" extrusionOk="0">
                  <a:moveTo>
                    <a:pt x="0" y="705404"/>
                  </a:moveTo>
                  <a:cubicBezTo>
                    <a:pt x="12980" y="363651"/>
                    <a:pt x="347578" y="65818"/>
                    <a:pt x="705404" y="0"/>
                  </a:cubicBezTo>
                  <a:cubicBezTo>
                    <a:pt x="875485" y="-31792"/>
                    <a:pt x="1043727" y="-21717"/>
                    <a:pt x="1379835" y="0"/>
                  </a:cubicBezTo>
                  <a:cubicBezTo>
                    <a:pt x="1715943" y="21717"/>
                    <a:pt x="1897127" y="11227"/>
                    <a:pt x="2054266" y="0"/>
                  </a:cubicBezTo>
                  <a:cubicBezTo>
                    <a:pt x="2211405" y="-11227"/>
                    <a:pt x="2317034" y="8874"/>
                    <a:pt x="2445437" y="0"/>
                  </a:cubicBezTo>
                  <a:cubicBezTo>
                    <a:pt x="2573840" y="-8874"/>
                    <a:pt x="2996353" y="38297"/>
                    <a:pt x="3308708" y="0"/>
                  </a:cubicBezTo>
                  <a:cubicBezTo>
                    <a:pt x="3621063" y="-38297"/>
                    <a:pt x="3557844" y="-1921"/>
                    <a:pt x="3699879" y="0"/>
                  </a:cubicBezTo>
                  <a:cubicBezTo>
                    <a:pt x="3841914" y="1921"/>
                    <a:pt x="4174216" y="31441"/>
                    <a:pt x="4374310" y="0"/>
                  </a:cubicBezTo>
                  <a:cubicBezTo>
                    <a:pt x="4574404" y="-31441"/>
                    <a:pt x="4819188" y="-12579"/>
                    <a:pt x="4954321" y="0"/>
                  </a:cubicBezTo>
                  <a:cubicBezTo>
                    <a:pt x="5089454" y="12579"/>
                    <a:pt x="5561047" y="4545"/>
                    <a:pt x="5723172" y="0"/>
                  </a:cubicBezTo>
                  <a:cubicBezTo>
                    <a:pt x="5885297" y="-4545"/>
                    <a:pt x="6007431" y="11318"/>
                    <a:pt x="6114342" y="0"/>
                  </a:cubicBezTo>
                  <a:cubicBezTo>
                    <a:pt x="6221253" y="-11318"/>
                    <a:pt x="6612858" y="38745"/>
                    <a:pt x="6977614" y="0"/>
                  </a:cubicBezTo>
                  <a:cubicBezTo>
                    <a:pt x="7342370" y="-38745"/>
                    <a:pt x="7460221" y="4234"/>
                    <a:pt x="7652046" y="0"/>
                  </a:cubicBezTo>
                  <a:cubicBezTo>
                    <a:pt x="7843871" y="-4234"/>
                    <a:pt x="7887588" y="-10205"/>
                    <a:pt x="8043216" y="0"/>
                  </a:cubicBezTo>
                  <a:cubicBezTo>
                    <a:pt x="8198844" y="10205"/>
                    <a:pt x="8246412" y="16915"/>
                    <a:pt x="8434386" y="0"/>
                  </a:cubicBezTo>
                  <a:cubicBezTo>
                    <a:pt x="8622360" y="-16915"/>
                    <a:pt x="8867233" y="37466"/>
                    <a:pt x="9203237" y="0"/>
                  </a:cubicBezTo>
                  <a:cubicBezTo>
                    <a:pt x="9539241" y="-37466"/>
                    <a:pt x="9815084" y="-18625"/>
                    <a:pt x="10147441" y="0"/>
                  </a:cubicBezTo>
                  <a:cubicBezTo>
                    <a:pt x="10492313" y="-2819"/>
                    <a:pt x="10844654" y="390810"/>
                    <a:pt x="10852845" y="705404"/>
                  </a:cubicBezTo>
                  <a:cubicBezTo>
                    <a:pt x="10854174" y="831865"/>
                    <a:pt x="10842589" y="1058561"/>
                    <a:pt x="10852845" y="1185064"/>
                  </a:cubicBezTo>
                  <a:cubicBezTo>
                    <a:pt x="10863101" y="1311567"/>
                    <a:pt x="10843854" y="1503105"/>
                    <a:pt x="10852845" y="1692940"/>
                  </a:cubicBezTo>
                  <a:cubicBezTo>
                    <a:pt x="10861836" y="1882775"/>
                    <a:pt x="10865273" y="2082039"/>
                    <a:pt x="10852845" y="2257246"/>
                  </a:cubicBezTo>
                  <a:cubicBezTo>
                    <a:pt x="10840417" y="2432453"/>
                    <a:pt x="10844131" y="2591638"/>
                    <a:pt x="10852845" y="2821552"/>
                  </a:cubicBezTo>
                  <a:cubicBezTo>
                    <a:pt x="10861559" y="3051466"/>
                    <a:pt x="10828539" y="3176651"/>
                    <a:pt x="10852845" y="3526935"/>
                  </a:cubicBezTo>
                  <a:cubicBezTo>
                    <a:pt x="10881297" y="3849660"/>
                    <a:pt x="10558100" y="4206448"/>
                    <a:pt x="10147441" y="4232339"/>
                  </a:cubicBezTo>
                  <a:cubicBezTo>
                    <a:pt x="9810788" y="4229235"/>
                    <a:pt x="9549906" y="4218729"/>
                    <a:pt x="9284169" y="4232339"/>
                  </a:cubicBezTo>
                  <a:cubicBezTo>
                    <a:pt x="9018432" y="4245949"/>
                    <a:pt x="8763532" y="4257301"/>
                    <a:pt x="8515317" y="4232339"/>
                  </a:cubicBezTo>
                  <a:cubicBezTo>
                    <a:pt x="8267102" y="4207377"/>
                    <a:pt x="8108089" y="4264255"/>
                    <a:pt x="7840886" y="4232339"/>
                  </a:cubicBezTo>
                  <a:cubicBezTo>
                    <a:pt x="7573683" y="4200423"/>
                    <a:pt x="7473573" y="4214680"/>
                    <a:pt x="7260875" y="4232339"/>
                  </a:cubicBezTo>
                  <a:cubicBezTo>
                    <a:pt x="7048177" y="4249998"/>
                    <a:pt x="6890243" y="4234780"/>
                    <a:pt x="6775285" y="4232339"/>
                  </a:cubicBezTo>
                  <a:cubicBezTo>
                    <a:pt x="6660327" y="4229899"/>
                    <a:pt x="6325750" y="4255103"/>
                    <a:pt x="6006433" y="4232339"/>
                  </a:cubicBezTo>
                  <a:cubicBezTo>
                    <a:pt x="5687116" y="4209575"/>
                    <a:pt x="5394170" y="4246683"/>
                    <a:pt x="5237582" y="4232339"/>
                  </a:cubicBezTo>
                  <a:cubicBezTo>
                    <a:pt x="5080994" y="4217995"/>
                    <a:pt x="4728639" y="4256942"/>
                    <a:pt x="4563151" y="4232339"/>
                  </a:cubicBezTo>
                  <a:cubicBezTo>
                    <a:pt x="4397663" y="4207736"/>
                    <a:pt x="4147121" y="4227619"/>
                    <a:pt x="3983140" y="4232339"/>
                  </a:cubicBezTo>
                  <a:cubicBezTo>
                    <a:pt x="3819159" y="4237059"/>
                    <a:pt x="3647949" y="4206758"/>
                    <a:pt x="3403129" y="4232339"/>
                  </a:cubicBezTo>
                  <a:cubicBezTo>
                    <a:pt x="3158309" y="4257920"/>
                    <a:pt x="3064209" y="4219435"/>
                    <a:pt x="2823118" y="4232339"/>
                  </a:cubicBezTo>
                  <a:cubicBezTo>
                    <a:pt x="2582027" y="4245243"/>
                    <a:pt x="2356794" y="4193902"/>
                    <a:pt x="2054266" y="4232339"/>
                  </a:cubicBezTo>
                  <a:cubicBezTo>
                    <a:pt x="1751738" y="4270776"/>
                    <a:pt x="1600677" y="4240052"/>
                    <a:pt x="1379835" y="4232339"/>
                  </a:cubicBezTo>
                  <a:cubicBezTo>
                    <a:pt x="1158993" y="4224626"/>
                    <a:pt x="875219" y="4244925"/>
                    <a:pt x="705404" y="4232339"/>
                  </a:cubicBezTo>
                  <a:cubicBezTo>
                    <a:pt x="366036" y="4305304"/>
                    <a:pt x="54585" y="3970409"/>
                    <a:pt x="0" y="3526935"/>
                  </a:cubicBezTo>
                  <a:cubicBezTo>
                    <a:pt x="-27629" y="3356574"/>
                    <a:pt x="28640" y="3073506"/>
                    <a:pt x="0" y="2934413"/>
                  </a:cubicBezTo>
                  <a:cubicBezTo>
                    <a:pt x="-28640" y="2795320"/>
                    <a:pt x="13194" y="2588610"/>
                    <a:pt x="0" y="2426538"/>
                  </a:cubicBezTo>
                  <a:cubicBezTo>
                    <a:pt x="-13194" y="2264466"/>
                    <a:pt x="14788" y="2022894"/>
                    <a:pt x="0" y="1862232"/>
                  </a:cubicBezTo>
                  <a:cubicBezTo>
                    <a:pt x="-14788" y="1701570"/>
                    <a:pt x="25550" y="1560565"/>
                    <a:pt x="0" y="1326141"/>
                  </a:cubicBezTo>
                  <a:cubicBezTo>
                    <a:pt x="-25550" y="1091717"/>
                    <a:pt x="-27300" y="874672"/>
                    <a:pt x="0" y="705404"/>
                  </a:cubicBezTo>
                  <a:close/>
                </a:path>
                <a:path w="10852845" h="4232339" stroke="0" extrusionOk="0">
                  <a:moveTo>
                    <a:pt x="0" y="705404"/>
                  </a:moveTo>
                  <a:cubicBezTo>
                    <a:pt x="-9831" y="409069"/>
                    <a:pt x="295500" y="17061"/>
                    <a:pt x="705404" y="0"/>
                  </a:cubicBezTo>
                  <a:cubicBezTo>
                    <a:pt x="872367" y="14608"/>
                    <a:pt x="1014972" y="4155"/>
                    <a:pt x="1190994" y="0"/>
                  </a:cubicBezTo>
                  <a:cubicBezTo>
                    <a:pt x="1367016" y="-4155"/>
                    <a:pt x="1636187" y="8367"/>
                    <a:pt x="1771005" y="0"/>
                  </a:cubicBezTo>
                  <a:cubicBezTo>
                    <a:pt x="1905823" y="-8367"/>
                    <a:pt x="2350082" y="36725"/>
                    <a:pt x="2634277" y="0"/>
                  </a:cubicBezTo>
                  <a:cubicBezTo>
                    <a:pt x="2918472" y="-36725"/>
                    <a:pt x="3039177" y="17242"/>
                    <a:pt x="3308708" y="0"/>
                  </a:cubicBezTo>
                  <a:cubicBezTo>
                    <a:pt x="3578239" y="-17242"/>
                    <a:pt x="3782355" y="-19327"/>
                    <a:pt x="3983140" y="0"/>
                  </a:cubicBezTo>
                  <a:cubicBezTo>
                    <a:pt x="4183925" y="19327"/>
                    <a:pt x="4325933" y="-3029"/>
                    <a:pt x="4563151" y="0"/>
                  </a:cubicBezTo>
                  <a:cubicBezTo>
                    <a:pt x="4800369" y="3029"/>
                    <a:pt x="4996412" y="-1020"/>
                    <a:pt x="5143161" y="0"/>
                  </a:cubicBezTo>
                  <a:cubicBezTo>
                    <a:pt x="5289910" y="1020"/>
                    <a:pt x="5507711" y="-20476"/>
                    <a:pt x="5628752" y="0"/>
                  </a:cubicBezTo>
                  <a:cubicBezTo>
                    <a:pt x="5749793" y="20476"/>
                    <a:pt x="6085975" y="-37491"/>
                    <a:pt x="6397603" y="0"/>
                  </a:cubicBezTo>
                  <a:cubicBezTo>
                    <a:pt x="6709231" y="37491"/>
                    <a:pt x="6761824" y="-12831"/>
                    <a:pt x="6977614" y="0"/>
                  </a:cubicBezTo>
                  <a:cubicBezTo>
                    <a:pt x="7193404" y="12831"/>
                    <a:pt x="7484340" y="-17211"/>
                    <a:pt x="7840886" y="0"/>
                  </a:cubicBezTo>
                  <a:cubicBezTo>
                    <a:pt x="8197432" y="17211"/>
                    <a:pt x="8052564" y="-54"/>
                    <a:pt x="8232056" y="0"/>
                  </a:cubicBezTo>
                  <a:cubicBezTo>
                    <a:pt x="8411548" y="54"/>
                    <a:pt x="8622584" y="-3477"/>
                    <a:pt x="8812067" y="0"/>
                  </a:cubicBezTo>
                  <a:cubicBezTo>
                    <a:pt x="9001550" y="3477"/>
                    <a:pt x="9149271" y="6190"/>
                    <a:pt x="9297658" y="0"/>
                  </a:cubicBezTo>
                  <a:cubicBezTo>
                    <a:pt x="9446045" y="-6190"/>
                    <a:pt x="9733288" y="38322"/>
                    <a:pt x="10147441" y="0"/>
                  </a:cubicBezTo>
                  <a:cubicBezTo>
                    <a:pt x="10538826" y="-26482"/>
                    <a:pt x="10755667" y="309346"/>
                    <a:pt x="10852845" y="705404"/>
                  </a:cubicBezTo>
                  <a:cubicBezTo>
                    <a:pt x="10861273" y="908577"/>
                    <a:pt x="10822898" y="1067669"/>
                    <a:pt x="10852845" y="1326141"/>
                  </a:cubicBezTo>
                  <a:cubicBezTo>
                    <a:pt x="10882792" y="1584613"/>
                    <a:pt x="10877274" y="1703871"/>
                    <a:pt x="10852845" y="1946878"/>
                  </a:cubicBezTo>
                  <a:cubicBezTo>
                    <a:pt x="10828416" y="2189885"/>
                    <a:pt x="10858172" y="2324755"/>
                    <a:pt x="10852845" y="2511184"/>
                  </a:cubicBezTo>
                  <a:cubicBezTo>
                    <a:pt x="10847518" y="2697613"/>
                    <a:pt x="10869937" y="3267624"/>
                    <a:pt x="10852845" y="3526935"/>
                  </a:cubicBezTo>
                  <a:cubicBezTo>
                    <a:pt x="10863433" y="3932134"/>
                    <a:pt x="10478991" y="4222951"/>
                    <a:pt x="10147441" y="4232339"/>
                  </a:cubicBezTo>
                  <a:cubicBezTo>
                    <a:pt x="9920274" y="4220079"/>
                    <a:pt x="9721281" y="4229929"/>
                    <a:pt x="9378589" y="4232339"/>
                  </a:cubicBezTo>
                  <a:cubicBezTo>
                    <a:pt x="9035897" y="4234749"/>
                    <a:pt x="9017407" y="4230338"/>
                    <a:pt x="8798579" y="4232339"/>
                  </a:cubicBezTo>
                  <a:cubicBezTo>
                    <a:pt x="8579751" y="4234341"/>
                    <a:pt x="8254217" y="4255642"/>
                    <a:pt x="7935307" y="4232339"/>
                  </a:cubicBezTo>
                  <a:cubicBezTo>
                    <a:pt x="7616397" y="4209036"/>
                    <a:pt x="7550457" y="4210175"/>
                    <a:pt x="7166455" y="4232339"/>
                  </a:cubicBezTo>
                  <a:cubicBezTo>
                    <a:pt x="6782453" y="4254503"/>
                    <a:pt x="6765364" y="4221616"/>
                    <a:pt x="6586444" y="4232339"/>
                  </a:cubicBezTo>
                  <a:cubicBezTo>
                    <a:pt x="6407524" y="4243062"/>
                    <a:pt x="6134609" y="4219779"/>
                    <a:pt x="6006433" y="4232339"/>
                  </a:cubicBezTo>
                  <a:cubicBezTo>
                    <a:pt x="5878257" y="4244899"/>
                    <a:pt x="5506853" y="4193925"/>
                    <a:pt x="5143161" y="4232339"/>
                  </a:cubicBezTo>
                  <a:cubicBezTo>
                    <a:pt x="4779469" y="4270753"/>
                    <a:pt x="4667783" y="4249682"/>
                    <a:pt x="4279889" y="4232339"/>
                  </a:cubicBezTo>
                  <a:cubicBezTo>
                    <a:pt x="3891995" y="4214996"/>
                    <a:pt x="3900364" y="4250917"/>
                    <a:pt x="3605458" y="4232339"/>
                  </a:cubicBezTo>
                  <a:cubicBezTo>
                    <a:pt x="3310552" y="4213761"/>
                    <a:pt x="3137822" y="4228077"/>
                    <a:pt x="2836607" y="4232339"/>
                  </a:cubicBezTo>
                  <a:cubicBezTo>
                    <a:pt x="2535392" y="4236601"/>
                    <a:pt x="2324037" y="4213509"/>
                    <a:pt x="1973335" y="4232339"/>
                  </a:cubicBezTo>
                  <a:cubicBezTo>
                    <a:pt x="1622633" y="4251169"/>
                    <a:pt x="1494750" y="4259011"/>
                    <a:pt x="1298903" y="4232339"/>
                  </a:cubicBezTo>
                  <a:cubicBezTo>
                    <a:pt x="1103056" y="4205667"/>
                    <a:pt x="874829" y="4218387"/>
                    <a:pt x="705404" y="4232339"/>
                  </a:cubicBezTo>
                  <a:cubicBezTo>
                    <a:pt x="362516" y="4298365"/>
                    <a:pt x="-3525" y="3903743"/>
                    <a:pt x="0" y="3526935"/>
                  </a:cubicBezTo>
                  <a:cubicBezTo>
                    <a:pt x="-13816" y="3234527"/>
                    <a:pt x="-3589" y="3199440"/>
                    <a:pt x="0" y="2906198"/>
                  </a:cubicBezTo>
                  <a:cubicBezTo>
                    <a:pt x="3589" y="2612956"/>
                    <a:pt x="9461" y="2548208"/>
                    <a:pt x="0" y="2426538"/>
                  </a:cubicBezTo>
                  <a:cubicBezTo>
                    <a:pt x="-9461" y="2304868"/>
                    <a:pt x="5362" y="2153957"/>
                    <a:pt x="0" y="1890447"/>
                  </a:cubicBezTo>
                  <a:cubicBezTo>
                    <a:pt x="-5362" y="1626937"/>
                    <a:pt x="22442" y="1516831"/>
                    <a:pt x="0" y="1410787"/>
                  </a:cubicBezTo>
                  <a:cubicBezTo>
                    <a:pt x="-22442" y="1304743"/>
                    <a:pt x="-3339" y="857117"/>
                    <a:pt x="0" y="705404"/>
                  </a:cubicBezTo>
                  <a:close/>
                </a:path>
              </a:pathLst>
            </a:custGeom>
            <a:solidFill>
              <a:srgbClr val="FDED9D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:ask="http://schemas.microsoft.com/office/drawing/2018/sketchyshapes" xmlns="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회원</a:t>
              </a:r>
              <a:endPara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6" name="모서리가 둥근 직사각형 157">
              <a:extLst>
                <a:ext uri="{FF2B5EF4-FFF2-40B4-BE49-F238E27FC236}">
                  <a16:creationId xmlns:a16="http://schemas.microsoft.com/office/drawing/2014/main" id="{126C698D-CE48-4C98-8D6C-C4065D9BD380}"/>
                </a:ext>
              </a:extLst>
            </p:cNvPr>
            <p:cNvSpPr/>
            <p:nvPr/>
          </p:nvSpPr>
          <p:spPr>
            <a:xfrm>
              <a:off x="3641918" y="2719286"/>
              <a:ext cx="1440000" cy="576000"/>
            </a:xfrm>
            <a:custGeom>
              <a:avLst/>
              <a:gdLst>
                <a:gd name="connsiteX0" fmla="*/ 0 w 10852845"/>
                <a:gd name="connsiteY0" fmla="*/ 705404 h 4232339"/>
                <a:gd name="connsiteX1" fmla="*/ 705404 w 10852845"/>
                <a:gd name="connsiteY1" fmla="*/ 0 h 4232339"/>
                <a:gd name="connsiteX2" fmla="*/ 1379835 w 10852845"/>
                <a:gd name="connsiteY2" fmla="*/ 0 h 4232339"/>
                <a:gd name="connsiteX3" fmla="*/ 2054266 w 10852845"/>
                <a:gd name="connsiteY3" fmla="*/ 0 h 4232339"/>
                <a:gd name="connsiteX4" fmla="*/ 2445437 w 10852845"/>
                <a:gd name="connsiteY4" fmla="*/ 0 h 4232339"/>
                <a:gd name="connsiteX5" fmla="*/ 3308708 w 10852845"/>
                <a:gd name="connsiteY5" fmla="*/ 0 h 4232339"/>
                <a:gd name="connsiteX6" fmla="*/ 3699879 w 10852845"/>
                <a:gd name="connsiteY6" fmla="*/ 0 h 4232339"/>
                <a:gd name="connsiteX7" fmla="*/ 4374310 w 10852845"/>
                <a:gd name="connsiteY7" fmla="*/ 0 h 4232339"/>
                <a:gd name="connsiteX8" fmla="*/ 4954321 w 10852845"/>
                <a:gd name="connsiteY8" fmla="*/ 0 h 4232339"/>
                <a:gd name="connsiteX9" fmla="*/ 5723172 w 10852845"/>
                <a:gd name="connsiteY9" fmla="*/ 0 h 4232339"/>
                <a:gd name="connsiteX10" fmla="*/ 6114342 w 10852845"/>
                <a:gd name="connsiteY10" fmla="*/ 0 h 4232339"/>
                <a:gd name="connsiteX11" fmla="*/ 6977614 w 10852845"/>
                <a:gd name="connsiteY11" fmla="*/ 0 h 4232339"/>
                <a:gd name="connsiteX12" fmla="*/ 7652046 w 10852845"/>
                <a:gd name="connsiteY12" fmla="*/ 0 h 4232339"/>
                <a:gd name="connsiteX13" fmla="*/ 8043216 w 10852845"/>
                <a:gd name="connsiteY13" fmla="*/ 0 h 4232339"/>
                <a:gd name="connsiteX14" fmla="*/ 8434386 w 10852845"/>
                <a:gd name="connsiteY14" fmla="*/ 0 h 4232339"/>
                <a:gd name="connsiteX15" fmla="*/ 9203237 w 10852845"/>
                <a:gd name="connsiteY15" fmla="*/ 0 h 4232339"/>
                <a:gd name="connsiteX16" fmla="*/ 10147441 w 10852845"/>
                <a:gd name="connsiteY16" fmla="*/ 0 h 4232339"/>
                <a:gd name="connsiteX17" fmla="*/ 10852845 w 10852845"/>
                <a:gd name="connsiteY17" fmla="*/ 705404 h 4232339"/>
                <a:gd name="connsiteX18" fmla="*/ 10852845 w 10852845"/>
                <a:gd name="connsiteY18" fmla="*/ 1185064 h 4232339"/>
                <a:gd name="connsiteX19" fmla="*/ 10852845 w 10852845"/>
                <a:gd name="connsiteY19" fmla="*/ 1692940 h 4232339"/>
                <a:gd name="connsiteX20" fmla="*/ 10852845 w 10852845"/>
                <a:gd name="connsiteY20" fmla="*/ 2257246 h 4232339"/>
                <a:gd name="connsiteX21" fmla="*/ 10852845 w 10852845"/>
                <a:gd name="connsiteY21" fmla="*/ 2821552 h 4232339"/>
                <a:gd name="connsiteX22" fmla="*/ 10852845 w 10852845"/>
                <a:gd name="connsiteY22" fmla="*/ 3526935 h 4232339"/>
                <a:gd name="connsiteX23" fmla="*/ 10147441 w 10852845"/>
                <a:gd name="connsiteY23" fmla="*/ 4232339 h 4232339"/>
                <a:gd name="connsiteX24" fmla="*/ 9284169 w 10852845"/>
                <a:gd name="connsiteY24" fmla="*/ 4232339 h 4232339"/>
                <a:gd name="connsiteX25" fmla="*/ 8515317 w 10852845"/>
                <a:gd name="connsiteY25" fmla="*/ 4232339 h 4232339"/>
                <a:gd name="connsiteX26" fmla="*/ 7840886 w 10852845"/>
                <a:gd name="connsiteY26" fmla="*/ 4232339 h 4232339"/>
                <a:gd name="connsiteX27" fmla="*/ 7260875 w 10852845"/>
                <a:gd name="connsiteY27" fmla="*/ 4232339 h 4232339"/>
                <a:gd name="connsiteX28" fmla="*/ 6775285 w 10852845"/>
                <a:gd name="connsiteY28" fmla="*/ 4232339 h 4232339"/>
                <a:gd name="connsiteX29" fmla="*/ 6006433 w 10852845"/>
                <a:gd name="connsiteY29" fmla="*/ 4232339 h 4232339"/>
                <a:gd name="connsiteX30" fmla="*/ 5237582 w 10852845"/>
                <a:gd name="connsiteY30" fmla="*/ 4232339 h 4232339"/>
                <a:gd name="connsiteX31" fmla="*/ 4563151 w 10852845"/>
                <a:gd name="connsiteY31" fmla="*/ 4232339 h 4232339"/>
                <a:gd name="connsiteX32" fmla="*/ 3983140 w 10852845"/>
                <a:gd name="connsiteY32" fmla="*/ 4232339 h 4232339"/>
                <a:gd name="connsiteX33" fmla="*/ 3403129 w 10852845"/>
                <a:gd name="connsiteY33" fmla="*/ 4232339 h 4232339"/>
                <a:gd name="connsiteX34" fmla="*/ 2823118 w 10852845"/>
                <a:gd name="connsiteY34" fmla="*/ 4232339 h 4232339"/>
                <a:gd name="connsiteX35" fmla="*/ 2054266 w 10852845"/>
                <a:gd name="connsiteY35" fmla="*/ 4232339 h 4232339"/>
                <a:gd name="connsiteX36" fmla="*/ 1379835 w 10852845"/>
                <a:gd name="connsiteY36" fmla="*/ 4232339 h 4232339"/>
                <a:gd name="connsiteX37" fmla="*/ 705404 w 10852845"/>
                <a:gd name="connsiteY37" fmla="*/ 4232339 h 4232339"/>
                <a:gd name="connsiteX38" fmla="*/ 0 w 10852845"/>
                <a:gd name="connsiteY38" fmla="*/ 3526935 h 4232339"/>
                <a:gd name="connsiteX39" fmla="*/ 0 w 10852845"/>
                <a:gd name="connsiteY39" fmla="*/ 2934413 h 4232339"/>
                <a:gd name="connsiteX40" fmla="*/ 0 w 10852845"/>
                <a:gd name="connsiteY40" fmla="*/ 2426538 h 4232339"/>
                <a:gd name="connsiteX41" fmla="*/ 0 w 10852845"/>
                <a:gd name="connsiteY41" fmla="*/ 1862232 h 4232339"/>
                <a:gd name="connsiteX42" fmla="*/ 0 w 10852845"/>
                <a:gd name="connsiteY42" fmla="*/ 1326141 h 4232339"/>
                <a:gd name="connsiteX43" fmla="*/ 0 w 10852845"/>
                <a:gd name="connsiteY43" fmla="*/ 705404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852845" h="4232339" fill="none" extrusionOk="0">
                  <a:moveTo>
                    <a:pt x="0" y="705404"/>
                  </a:moveTo>
                  <a:cubicBezTo>
                    <a:pt x="12980" y="363651"/>
                    <a:pt x="347578" y="65818"/>
                    <a:pt x="705404" y="0"/>
                  </a:cubicBezTo>
                  <a:cubicBezTo>
                    <a:pt x="875485" y="-31792"/>
                    <a:pt x="1043727" y="-21717"/>
                    <a:pt x="1379835" y="0"/>
                  </a:cubicBezTo>
                  <a:cubicBezTo>
                    <a:pt x="1715943" y="21717"/>
                    <a:pt x="1897127" y="11227"/>
                    <a:pt x="2054266" y="0"/>
                  </a:cubicBezTo>
                  <a:cubicBezTo>
                    <a:pt x="2211405" y="-11227"/>
                    <a:pt x="2317034" y="8874"/>
                    <a:pt x="2445437" y="0"/>
                  </a:cubicBezTo>
                  <a:cubicBezTo>
                    <a:pt x="2573840" y="-8874"/>
                    <a:pt x="2996353" y="38297"/>
                    <a:pt x="3308708" y="0"/>
                  </a:cubicBezTo>
                  <a:cubicBezTo>
                    <a:pt x="3621063" y="-38297"/>
                    <a:pt x="3557844" y="-1921"/>
                    <a:pt x="3699879" y="0"/>
                  </a:cubicBezTo>
                  <a:cubicBezTo>
                    <a:pt x="3841914" y="1921"/>
                    <a:pt x="4174216" y="31441"/>
                    <a:pt x="4374310" y="0"/>
                  </a:cubicBezTo>
                  <a:cubicBezTo>
                    <a:pt x="4574404" y="-31441"/>
                    <a:pt x="4819188" y="-12579"/>
                    <a:pt x="4954321" y="0"/>
                  </a:cubicBezTo>
                  <a:cubicBezTo>
                    <a:pt x="5089454" y="12579"/>
                    <a:pt x="5561047" y="4545"/>
                    <a:pt x="5723172" y="0"/>
                  </a:cubicBezTo>
                  <a:cubicBezTo>
                    <a:pt x="5885297" y="-4545"/>
                    <a:pt x="6007431" y="11318"/>
                    <a:pt x="6114342" y="0"/>
                  </a:cubicBezTo>
                  <a:cubicBezTo>
                    <a:pt x="6221253" y="-11318"/>
                    <a:pt x="6612858" y="38745"/>
                    <a:pt x="6977614" y="0"/>
                  </a:cubicBezTo>
                  <a:cubicBezTo>
                    <a:pt x="7342370" y="-38745"/>
                    <a:pt x="7460221" y="4234"/>
                    <a:pt x="7652046" y="0"/>
                  </a:cubicBezTo>
                  <a:cubicBezTo>
                    <a:pt x="7843871" y="-4234"/>
                    <a:pt x="7887588" y="-10205"/>
                    <a:pt x="8043216" y="0"/>
                  </a:cubicBezTo>
                  <a:cubicBezTo>
                    <a:pt x="8198844" y="10205"/>
                    <a:pt x="8246412" y="16915"/>
                    <a:pt x="8434386" y="0"/>
                  </a:cubicBezTo>
                  <a:cubicBezTo>
                    <a:pt x="8622360" y="-16915"/>
                    <a:pt x="8867233" y="37466"/>
                    <a:pt x="9203237" y="0"/>
                  </a:cubicBezTo>
                  <a:cubicBezTo>
                    <a:pt x="9539241" y="-37466"/>
                    <a:pt x="9815084" y="-18625"/>
                    <a:pt x="10147441" y="0"/>
                  </a:cubicBezTo>
                  <a:cubicBezTo>
                    <a:pt x="10492313" y="-2819"/>
                    <a:pt x="10844654" y="390810"/>
                    <a:pt x="10852845" y="705404"/>
                  </a:cubicBezTo>
                  <a:cubicBezTo>
                    <a:pt x="10854174" y="831865"/>
                    <a:pt x="10842589" y="1058561"/>
                    <a:pt x="10852845" y="1185064"/>
                  </a:cubicBezTo>
                  <a:cubicBezTo>
                    <a:pt x="10863101" y="1311567"/>
                    <a:pt x="10843854" y="1503105"/>
                    <a:pt x="10852845" y="1692940"/>
                  </a:cubicBezTo>
                  <a:cubicBezTo>
                    <a:pt x="10861836" y="1882775"/>
                    <a:pt x="10865273" y="2082039"/>
                    <a:pt x="10852845" y="2257246"/>
                  </a:cubicBezTo>
                  <a:cubicBezTo>
                    <a:pt x="10840417" y="2432453"/>
                    <a:pt x="10844131" y="2591638"/>
                    <a:pt x="10852845" y="2821552"/>
                  </a:cubicBezTo>
                  <a:cubicBezTo>
                    <a:pt x="10861559" y="3051466"/>
                    <a:pt x="10828539" y="3176651"/>
                    <a:pt x="10852845" y="3526935"/>
                  </a:cubicBezTo>
                  <a:cubicBezTo>
                    <a:pt x="10881297" y="3849660"/>
                    <a:pt x="10558100" y="4206448"/>
                    <a:pt x="10147441" y="4232339"/>
                  </a:cubicBezTo>
                  <a:cubicBezTo>
                    <a:pt x="9810788" y="4229235"/>
                    <a:pt x="9549906" y="4218729"/>
                    <a:pt x="9284169" y="4232339"/>
                  </a:cubicBezTo>
                  <a:cubicBezTo>
                    <a:pt x="9018432" y="4245949"/>
                    <a:pt x="8763532" y="4257301"/>
                    <a:pt x="8515317" y="4232339"/>
                  </a:cubicBezTo>
                  <a:cubicBezTo>
                    <a:pt x="8267102" y="4207377"/>
                    <a:pt x="8108089" y="4264255"/>
                    <a:pt x="7840886" y="4232339"/>
                  </a:cubicBezTo>
                  <a:cubicBezTo>
                    <a:pt x="7573683" y="4200423"/>
                    <a:pt x="7473573" y="4214680"/>
                    <a:pt x="7260875" y="4232339"/>
                  </a:cubicBezTo>
                  <a:cubicBezTo>
                    <a:pt x="7048177" y="4249998"/>
                    <a:pt x="6890243" y="4234780"/>
                    <a:pt x="6775285" y="4232339"/>
                  </a:cubicBezTo>
                  <a:cubicBezTo>
                    <a:pt x="6660327" y="4229899"/>
                    <a:pt x="6325750" y="4255103"/>
                    <a:pt x="6006433" y="4232339"/>
                  </a:cubicBezTo>
                  <a:cubicBezTo>
                    <a:pt x="5687116" y="4209575"/>
                    <a:pt x="5394170" y="4246683"/>
                    <a:pt x="5237582" y="4232339"/>
                  </a:cubicBezTo>
                  <a:cubicBezTo>
                    <a:pt x="5080994" y="4217995"/>
                    <a:pt x="4728639" y="4256942"/>
                    <a:pt x="4563151" y="4232339"/>
                  </a:cubicBezTo>
                  <a:cubicBezTo>
                    <a:pt x="4397663" y="4207736"/>
                    <a:pt x="4147121" y="4227619"/>
                    <a:pt x="3983140" y="4232339"/>
                  </a:cubicBezTo>
                  <a:cubicBezTo>
                    <a:pt x="3819159" y="4237059"/>
                    <a:pt x="3647949" y="4206758"/>
                    <a:pt x="3403129" y="4232339"/>
                  </a:cubicBezTo>
                  <a:cubicBezTo>
                    <a:pt x="3158309" y="4257920"/>
                    <a:pt x="3064209" y="4219435"/>
                    <a:pt x="2823118" y="4232339"/>
                  </a:cubicBezTo>
                  <a:cubicBezTo>
                    <a:pt x="2582027" y="4245243"/>
                    <a:pt x="2356794" y="4193902"/>
                    <a:pt x="2054266" y="4232339"/>
                  </a:cubicBezTo>
                  <a:cubicBezTo>
                    <a:pt x="1751738" y="4270776"/>
                    <a:pt x="1600677" y="4240052"/>
                    <a:pt x="1379835" y="4232339"/>
                  </a:cubicBezTo>
                  <a:cubicBezTo>
                    <a:pt x="1158993" y="4224626"/>
                    <a:pt x="875219" y="4244925"/>
                    <a:pt x="705404" y="4232339"/>
                  </a:cubicBezTo>
                  <a:cubicBezTo>
                    <a:pt x="366036" y="4305304"/>
                    <a:pt x="54585" y="3970409"/>
                    <a:pt x="0" y="3526935"/>
                  </a:cubicBezTo>
                  <a:cubicBezTo>
                    <a:pt x="-27629" y="3356574"/>
                    <a:pt x="28640" y="3073506"/>
                    <a:pt x="0" y="2934413"/>
                  </a:cubicBezTo>
                  <a:cubicBezTo>
                    <a:pt x="-28640" y="2795320"/>
                    <a:pt x="13194" y="2588610"/>
                    <a:pt x="0" y="2426538"/>
                  </a:cubicBezTo>
                  <a:cubicBezTo>
                    <a:pt x="-13194" y="2264466"/>
                    <a:pt x="14788" y="2022894"/>
                    <a:pt x="0" y="1862232"/>
                  </a:cubicBezTo>
                  <a:cubicBezTo>
                    <a:pt x="-14788" y="1701570"/>
                    <a:pt x="25550" y="1560565"/>
                    <a:pt x="0" y="1326141"/>
                  </a:cubicBezTo>
                  <a:cubicBezTo>
                    <a:pt x="-25550" y="1091717"/>
                    <a:pt x="-27300" y="874672"/>
                    <a:pt x="0" y="705404"/>
                  </a:cubicBezTo>
                  <a:close/>
                </a:path>
                <a:path w="10852845" h="4232339" stroke="0" extrusionOk="0">
                  <a:moveTo>
                    <a:pt x="0" y="705404"/>
                  </a:moveTo>
                  <a:cubicBezTo>
                    <a:pt x="-9831" y="409069"/>
                    <a:pt x="295500" y="17061"/>
                    <a:pt x="705404" y="0"/>
                  </a:cubicBezTo>
                  <a:cubicBezTo>
                    <a:pt x="872367" y="14608"/>
                    <a:pt x="1014972" y="4155"/>
                    <a:pt x="1190994" y="0"/>
                  </a:cubicBezTo>
                  <a:cubicBezTo>
                    <a:pt x="1367016" y="-4155"/>
                    <a:pt x="1636187" y="8367"/>
                    <a:pt x="1771005" y="0"/>
                  </a:cubicBezTo>
                  <a:cubicBezTo>
                    <a:pt x="1905823" y="-8367"/>
                    <a:pt x="2350082" y="36725"/>
                    <a:pt x="2634277" y="0"/>
                  </a:cubicBezTo>
                  <a:cubicBezTo>
                    <a:pt x="2918472" y="-36725"/>
                    <a:pt x="3039177" y="17242"/>
                    <a:pt x="3308708" y="0"/>
                  </a:cubicBezTo>
                  <a:cubicBezTo>
                    <a:pt x="3578239" y="-17242"/>
                    <a:pt x="3782355" y="-19327"/>
                    <a:pt x="3983140" y="0"/>
                  </a:cubicBezTo>
                  <a:cubicBezTo>
                    <a:pt x="4183925" y="19327"/>
                    <a:pt x="4325933" y="-3029"/>
                    <a:pt x="4563151" y="0"/>
                  </a:cubicBezTo>
                  <a:cubicBezTo>
                    <a:pt x="4800369" y="3029"/>
                    <a:pt x="4996412" y="-1020"/>
                    <a:pt x="5143161" y="0"/>
                  </a:cubicBezTo>
                  <a:cubicBezTo>
                    <a:pt x="5289910" y="1020"/>
                    <a:pt x="5507711" y="-20476"/>
                    <a:pt x="5628752" y="0"/>
                  </a:cubicBezTo>
                  <a:cubicBezTo>
                    <a:pt x="5749793" y="20476"/>
                    <a:pt x="6085975" y="-37491"/>
                    <a:pt x="6397603" y="0"/>
                  </a:cubicBezTo>
                  <a:cubicBezTo>
                    <a:pt x="6709231" y="37491"/>
                    <a:pt x="6761824" y="-12831"/>
                    <a:pt x="6977614" y="0"/>
                  </a:cubicBezTo>
                  <a:cubicBezTo>
                    <a:pt x="7193404" y="12831"/>
                    <a:pt x="7484340" y="-17211"/>
                    <a:pt x="7840886" y="0"/>
                  </a:cubicBezTo>
                  <a:cubicBezTo>
                    <a:pt x="8197432" y="17211"/>
                    <a:pt x="8052564" y="-54"/>
                    <a:pt x="8232056" y="0"/>
                  </a:cubicBezTo>
                  <a:cubicBezTo>
                    <a:pt x="8411548" y="54"/>
                    <a:pt x="8622584" y="-3477"/>
                    <a:pt x="8812067" y="0"/>
                  </a:cubicBezTo>
                  <a:cubicBezTo>
                    <a:pt x="9001550" y="3477"/>
                    <a:pt x="9149271" y="6190"/>
                    <a:pt x="9297658" y="0"/>
                  </a:cubicBezTo>
                  <a:cubicBezTo>
                    <a:pt x="9446045" y="-6190"/>
                    <a:pt x="9733288" y="38322"/>
                    <a:pt x="10147441" y="0"/>
                  </a:cubicBezTo>
                  <a:cubicBezTo>
                    <a:pt x="10538826" y="-26482"/>
                    <a:pt x="10755667" y="309346"/>
                    <a:pt x="10852845" y="705404"/>
                  </a:cubicBezTo>
                  <a:cubicBezTo>
                    <a:pt x="10861273" y="908577"/>
                    <a:pt x="10822898" y="1067669"/>
                    <a:pt x="10852845" y="1326141"/>
                  </a:cubicBezTo>
                  <a:cubicBezTo>
                    <a:pt x="10882792" y="1584613"/>
                    <a:pt x="10877274" y="1703871"/>
                    <a:pt x="10852845" y="1946878"/>
                  </a:cubicBezTo>
                  <a:cubicBezTo>
                    <a:pt x="10828416" y="2189885"/>
                    <a:pt x="10858172" y="2324755"/>
                    <a:pt x="10852845" y="2511184"/>
                  </a:cubicBezTo>
                  <a:cubicBezTo>
                    <a:pt x="10847518" y="2697613"/>
                    <a:pt x="10869937" y="3267624"/>
                    <a:pt x="10852845" y="3526935"/>
                  </a:cubicBezTo>
                  <a:cubicBezTo>
                    <a:pt x="10863433" y="3932134"/>
                    <a:pt x="10478991" y="4222951"/>
                    <a:pt x="10147441" y="4232339"/>
                  </a:cubicBezTo>
                  <a:cubicBezTo>
                    <a:pt x="9920274" y="4220079"/>
                    <a:pt x="9721281" y="4229929"/>
                    <a:pt x="9378589" y="4232339"/>
                  </a:cubicBezTo>
                  <a:cubicBezTo>
                    <a:pt x="9035897" y="4234749"/>
                    <a:pt x="9017407" y="4230338"/>
                    <a:pt x="8798579" y="4232339"/>
                  </a:cubicBezTo>
                  <a:cubicBezTo>
                    <a:pt x="8579751" y="4234341"/>
                    <a:pt x="8254217" y="4255642"/>
                    <a:pt x="7935307" y="4232339"/>
                  </a:cubicBezTo>
                  <a:cubicBezTo>
                    <a:pt x="7616397" y="4209036"/>
                    <a:pt x="7550457" y="4210175"/>
                    <a:pt x="7166455" y="4232339"/>
                  </a:cubicBezTo>
                  <a:cubicBezTo>
                    <a:pt x="6782453" y="4254503"/>
                    <a:pt x="6765364" y="4221616"/>
                    <a:pt x="6586444" y="4232339"/>
                  </a:cubicBezTo>
                  <a:cubicBezTo>
                    <a:pt x="6407524" y="4243062"/>
                    <a:pt x="6134609" y="4219779"/>
                    <a:pt x="6006433" y="4232339"/>
                  </a:cubicBezTo>
                  <a:cubicBezTo>
                    <a:pt x="5878257" y="4244899"/>
                    <a:pt x="5506853" y="4193925"/>
                    <a:pt x="5143161" y="4232339"/>
                  </a:cubicBezTo>
                  <a:cubicBezTo>
                    <a:pt x="4779469" y="4270753"/>
                    <a:pt x="4667783" y="4249682"/>
                    <a:pt x="4279889" y="4232339"/>
                  </a:cubicBezTo>
                  <a:cubicBezTo>
                    <a:pt x="3891995" y="4214996"/>
                    <a:pt x="3900364" y="4250917"/>
                    <a:pt x="3605458" y="4232339"/>
                  </a:cubicBezTo>
                  <a:cubicBezTo>
                    <a:pt x="3310552" y="4213761"/>
                    <a:pt x="3137822" y="4228077"/>
                    <a:pt x="2836607" y="4232339"/>
                  </a:cubicBezTo>
                  <a:cubicBezTo>
                    <a:pt x="2535392" y="4236601"/>
                    <a:pt x="2324037" y="4213509"/>
                    <a:pt x="1973335" y="4232339"/>
                  </a:cubicBezTo>
                  <a:cubicBezTo>
                    <a:pt x="1622633" y="4251169"/>
                    <a:pt x="1494750" y="4259011"/>
                    <a:pt x="1298903" y="4232339"/>
                  </a:cubicBezTo>
                  <a:cubicBezTo>
                    <a:pt x="1103056" y="4205667"/>
                    <a:pt x="874829" y="4218387"/>
                    <a:pt x="705404" y="4232339"/>
                  </a:cubicBezTo>
                  <a:cubicBezTo>
                    <a:pt x="362516" y="4298365"/>
                    <a:pt x="-3525" y="3903743"/>
                    <a:pt x="0" y="3526935"/>
                  </a:cubicBezTo>
                  <a:cubicBezTo>
                    <a:pt x="-13816" y="3234527"/>
                    <a:pt x="-3589" y="3199440"/>
                    <a:pt x="0" y="2906198"/>
                  </a:cubicBezTo>
                  <a:cubicBezTo>
                    <a:pt x="3589" y="2612956"/>
                    <a:pt x="9461" y="2548208"/>
                    <a:pt x="0" y="2426538"/>
                  </a:cubicBezTo>
                  <a:cubicBezTo>
                    <a:pt x="-9461" y="2304868"/>
                    <a:pt x="5362" y="2153957"/>
                    <a:pt x="0" y="1890447"/>
                  </a:cubicBezTo>
                  <a:cubicBezTo>
                    <a:pt x="-5362" y="1626937"/>
                    <a:pt x="22442" y="1516831"/>
                    <a:pt x="0" y="1410787"/>
                  </a:cubicBezTo>
                  <a:cubicBezTo>
                    <a:pt x="-22442" y="1304743"/>
                    <a:pt x="-3339" y="857117"/>
                    <a:pt x="0" y="705404"/>
                  </a:cubicBezTo>
                  <a:close/>
                </a:path>
              </a:pathLst>
            </a:custGeom>
            <a:solidFill>
              <a:srgbClr val="FDED9D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:ask="http://schemas.microsoft.com/office/drawing/2018/sketchyshapes" xmlns="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err="1" smtClean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게시글</a:t>
              </a:r>
              <a:endPara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직사각형 157">
              <a:extLst>
                <a:ext uri="{FF2B5EF4-FFF2-40B4-BE49-F238E27FC236}">
                  <a16:creationId xmlns:a16="http://schemas.microsoft.com/office/drawing/2014/main" id="{126C698D-CE48-4C98-8D6C-C4065D9BD380}"/>
                </a:ext>
              </a:extLst>
            </p:cNvPr>
            <p:cNvSpPr/>
            <p:nvPr/>
          </p:nvSpPr>
          <p:spPr>
            <a:xfrm>
              <a:off x="3640599" y="3814841"/>
              <a:ext cx="1440000" cy="576000"/>
            </a:xfrm>
            <a:custGeom>
              <a:avLst/>
              <a:gdLst>
                <a:gd name="connsiteX0" fmla="*/ 0 w 10852845"/>
                <a:gd name="connsiteY0" fmla="*/ 705404 h 4232339"/>
                <a:gd name="connsiteX1" fmla="*/ 705404 w 10852845"/>
                <a:gd name="connsiteY1" fmla="*/ 0 h 4232339"/>
                <a:gd name="connsiteX2" fmla="*/ 1379835 w 10852845"/>
                <a:gd name="connsiteY2" fmla="*/ 0 h 4232339"/>
                <a:gd name="connsiteX3" fmla="*/ 2054266 w 10852845"/>
                <a:gd name="connsiteY3" fmla="*/ 0 h 4232339"/>
                <a:gd name="connsiteX4" fmla="*/ 2445437 w 10852845"/>
                <a:gd name="connsiteY4" fmla="*/ 0 h 4232339"/>
                <a:gd name="connsiteX5" fmla="*/ 3308708 w 10852845"/>
                <a:gd name="connsiteY5" fmla="*/ 0 h 4232339"/>
                <a:gd name="connsiteX6" fmla="*/ 3699879 w 10852845"/>
                <a:gd name="connsiteY6" fmla="*/ 0 h 4232339"/>
                <a:gd name="connsiteX7" fmla="*/ 4374310 w 10852845"/>
                <a:gd name="connsiteY7" fmla="*/ 0 h 4232339"/>
                <a:gd name="connsiteX8" fmla="*/ 4954321 w 10852845"/>
                <a:gd name="connsiteY8" fmla="*/ 0 h 4232339"/>
                <a:gd name="connsiteX9" fmla="*/ 5723172 w 10852845"/>
                <a:gd name="connsiteY9" fmla="*/ 0 h 4232339"/>
                <a:gd name="connsiteX10" fmla="*/ 6114342 w 10852845"/>
                <a:gd name="connsiteY10" fmla="*/ 0 h 4232339"/>
                <a:gd name="connsiteX11" fmla="*/ 6977614 w 10852845"/>
                <a:gd name="connsiteY11" fmla="*/ 0 h 4232339"/>
                <a:gd name="connsiteX12" fmla="*/ 7652046 w 10852845"/>
                <a:gd name="connsiteY12" fmla="*/ 0 h 4232339"/>
                <a:gd name="connsiteX13" fmla="*/ 8043216 w 10852845"/>
                <a:gd name="connsiteY13" fmla="*/ 0 h 4232339"/>
                <a:gd name="connsiteX14" fmla="*/ 8434386 w 10852845"/>
                <a:gd name="connsiteY14" fmla="*/ 0 h 4232339"/>
                <a:gd name="connsiteX15" fmla="*/ 9203237 w 10852845"/>
                <a:gd name="connsiteY15" fmla="*/ 0 h 4232339"/>
                <a:gd name="connsiteX16" fmla="*/ 10147441 w 10852845"/>
                <a:gd name="connsiteY16" fmla="*/ 0 h 4232339"/>
                <a:gd name="connsiteX17" fmla="*/ 10852845 w 10852845"/>
                <a:gd name="connsiteY17" fmla="*/ 705404 h 4232339"/>
                <a:gd name="connsiteX18" fmla="*/ 10852845 w 10852845"/>
                <a:gd name="connsiteY18" fmla="*/ 1185064 h 4232339"/>
                <a:gd name="connsiteX19" fmla="*/ 10852845 w 10852845"/>
                <a:gd name="connsiteY19" fmla="*/ 1692940 h 4232339"/>
                <a:gd name="connsiteX20" fmla="*/ 10852845 w 10852845"/>
                <a:gd name="connsiteY20" fmla="*/ 2257246 h 4232339"/>
                <a:gd name="connsiteX21" fmla="*/ 10852845 w 10852845"/>
                <a:gd name="connsiteY21" fmla="*/ 2821552 h 4232339"/>
                <a:gd name="connsiteX22" fmla="*/ 10852845 w 10852845"/>
                <a:gd name="connsiteY22" fmla="*/ 3526935 h 4232339"/>
                <a:gd name="connsiteX23" fmla="*/ 10147441 w 10852845"/>
                <a:gd name="connsiteY23" fmla="*/ 4232339 h 4232339"/>
                <a:gd name="connsiteX24" fmla="*/ 9284169 w 10852845"/>
                <a:gd name="connsiteY24" fmla="*/ 4232339 h 4232339"/>
                <a:gd name="connsiteX25" fmla="*/ 8515317 w 10852845"/>
                <a:gd name="connsiteY25" fmla="*/ 4232339 h 4232339"/>
                <a:gd name="connsiteX26" fmla="*/ 7840886 w 10852845"/>
                <a:gd name="connsiteY26" fmla="*/ 4232339 h 4232339"/>
                <a:gd name="connsiteX27" fmla="*/ 7260875 w 10852845"/>
                <a:gd name="connsiteY27" fmla="*/ 4232339 h 4232339"/>
                <a:gd name="connsiteX28" fmla="*/ 6775285 w 10852845"/>
                <a:gd name="connsiteY28" fmla="*/ 4232339 h 4232339"/>
                <a:gd name="connsiteX29" fmla="*/ 6006433 w 10852845"/>
                <a:gd name="connsiteY29" fmla="*/ 4232339 h 4232339"/>
                <a:gd name="connsiteX30" fmla="*/ 5237582 w 10852845"/>
                <a:gd name="connsiteY30" fmla="*/ 4232339 h 4232339"/>
                <a:gd name="connsiteX31" fmla="*/ 4563151 w 10852845"/>
                <a:gd name="connsiteY31" fmla="*/ 4232339 h 4232339"/>
                <a:gd name="connsiteX32" fmla="*/ 3983140 w 10852845"/>
                <a:gd name="connsiteY32" fmla="*/ 4232339 h 4232339"/>
                <a:gd name="connsiteX33" fmla="*/ 3403129 w 10852845"/>
                <a:gd name="connsiteY33" fmla="*/ 4232339 h 4232339"/>
                <a:gd name="connsiteX34" fmla="*/ 2823118 w 10852845"/>
                <a:gd name="connsiteY34" fmla="*/ 4232339 h 4232339"/>
                <a:gd name="connsiteX35" fmla="*/ 2054266 w 10852845"/>
                <a:gd name="connsiteY35" fmla="*/ 4232339 h 4232339"/>
                <a:gd name="connsiteX36" fmla="*/ 1379835 w 10852845"/>
                <a:gd name="connsiteY36" fmla="*/ 4232339 h 4232339"/>
                <a:gd name="connsiteX37" fmla="*/ 705404 w 10852845"/>
                <a:gd name="connsiteY37" fmla="*/ 4232339 h 4232339"/>
                <a:gd name="connsiteX38" fmla="*/ 0 w 10852845"/>
                <a:gd name="connsiteY38" fmla="*/ 3526935 h 4232339"/>
                <a:gd name="connsiteX39" fmla="*/ 0 w 10852845"/>
                <a:gd name="connsiteY39" fmla="*/ 2934413 h 4232339"/>
                <a:gd name="connsiteX40" fmla="*/ 0 w 10852845"/>
                <a:gd name="connsiteY40" fmla="*/ 2426538 h 4232339"/>
                <a:gd name="connsiteX41" fmla="*/ 0 w 10852845"/>
                <a:gd name="connsiteY41" fmla="*/ 1862232 h 4232339"/>
                <a:gd name="connsiteX42" fmla="*/ 0 w 10852845"/>
                <a:gd name="connsiteY42" fmla="*/ 1326141 h 4232339"/>
                <a:gd name="connsiteX43" fmla="*/ 0 w 10852845"/>
                <a:gd name="connsiteY43" fmla="*/ 705404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852845" h="4232339" fill="none" extrusionOk="0">
                  <a:moveTo>
                    <a:pt x="0" y="705404"/>
                  </a:moveTo>
                  <a:cubicBezTo>
                    <a:pt x="12980" y="363651"/>
                    <a:pt x="347578" y="65818"/>
                    <a:pt x="705404" y="0"/>
                  </a:cubicBezTo>
                  <a:cubicBezTo>
                    <a:pt x="875485" y="-31792"/>
                    <a:pt x="1043727" y="-21717"/>
                    <a:pt x="1379835" y="0"/>
                  </a:cubicBezTo>
                  <a:cubicBezTo>
                    <a:pt x="1715943" y="21717"/>
                    <a:pt x="1897127" y="11227"/>
                    <a:pt x="2054266" y="0"/>
                  </a:cubicBezTo>
                  <a:cubicBezTo>
                    <a:pt x="2211405" y="-11227"/>
                    <a:pt x="2317034" y="8874"/>
                    <a:pt x="2445437" y="0"/>
                  </a:cubicBezTo>
                  <a:cubicBezTo>
                    <a:pt x="2573840" y="-8874"/>
                    <a:pt x="2996353" y="38297"/>
                    <a:pt x="3308708" y="0"/>
                  </a:cubicBezTo>
                  <a:cubicBezTo>
                    <a:pt x="3621063" y="-38297"/>
                    <a:pt x="3557844" y="-1921"/>
                    <a:pt x="3699879" y="0"/>
                  </a:cubicBezTo>
                  <a:cubicBezTo>
                    <a:pt x="3841914" y="1921"/>
                    <a:pt x="4174216" y="31441"/>
                    <a:pt x="4374310" y="0"/>
                  </a:cubicBezTo>
                  <a:cubicBezTo>
                    <a:pt x="4574404" y="-31441"/>
                    <a:pt x="4819188" y="-12579"/>
                    <a:pt x="4954321" y="0"/>
                  </a:cubicBezTo>
                  <a:cubicBezTo>
                    <a:pt x="5089454" y="12579"/>
                    <a:pt x="5561047" y="4545"/>
                    <a:pt x="5723172" y="0"/>
                  </a:cubicBezTo>
                  <a:cubicBezTo>
                    <a:pt x="5885297" y="-4545"/>
                    <a:pt x="6007431" y="11318"/>
                    <a:pt x="6114342" y="0"/>
                  </a:cubicBezTo>
                  <a:cubicBezTo>
                    <a:pt x="6221253" y="-11318"/>
                    <a:pt x="6612858" y="38745"/>
                    <a:pt x="6977614" y="0"/>
                  </a:cubicBezTo>
                  <a:cubicBezTo>
                    <a:pt x="7342370" y="-38745"/>
                    <a:pt x="7460221" y="4234"/>
                    <a:pt x="7652046" y="0"/>
                  </a:cubicBezTo>
                  <a:cubicBezTo>
                    <a:pt x="7843871" y="-4234"/>
                    <a:pt x="7887588" y="-10205"/>
                    <a:pt x="8043216" y="0"/>
                  </a:cubicBezTo>
                  <a:cubicBezTo>
                    <a:pt x="8198844" y="10205"/>
                    <a:pt x="8246412" y="16915"/>
                    <a:pt x="8434386" y="0"/>
                  </a:cubicBezTo>
                  <a:cubicBezTo>
                    <a:pt x="8622360" y="-16915"/>
                    <a:pt x="8867233" y="37466"/>
                    <a:pt x="9203237" y="0"/>
                  </a:cubicBezTo>
                  <a:cubicBezTo>
                    <a:pt x="9539241" y="-37466"/>
                    <a:pt x="9815084" y="-18625"/>
                    <a:pt x="10147441" y="0"/>
                  </a:cubicBezTo>
                  <a:cubicBezTo>
                    <a:pt x="10492313" y="-2819"/>
                    <a:pt x="10844654" y="390810"/>
                    <a:pt x="10852845" y="705404"/>
                  </a:cubicBezTo>
                  <a:cubicBezTo>
                    <a:pt x="10854174" y="831865"/>
                    <a:pt x="10842589" y="1058561"/>
                    <a:pt x="10852845" y="1185064"/>
                  </a:cubicBezTo>
                  <a:cubicBezTo>
                    <a:pt x="10863101" y="1311567"/>
                    <a:pt x="10843854" y="1503105"/>
                    <a:pt x="10852845" y="1692940"/>
                  </a:cubicBezTo>
                  <a:cubicBezTo>
                    <a:pt x="10861836" y="1882775"/>
                    <a:pt x="10865273" y="2082039"/>
                    <a:pt x="10852845" y="2257246"/>
                  </a:cubicBezTo>
                  <a:cubicBezTo>
                    <a:pt x="10840417" y="2432453"/>
                    <a:pt x="10844131" y="2591638"/>
                    <a:pt x="10852845" y="2821552"/>
                  </a:cubicBezTo>
                  <a:cubicBezTo>
                    <a:pt x="10861559" y="3051466"/>
                    <a:pt x="10828539" y="3176651"/>
                    <a:pt x="10852845" y="3526935"/>
                  </a:cubicBezTo>
                  <a:cubicBezTo>
                    <a:pt x="10881297" y="3849660"/>
                    <a:pt x="10558100" y="4206448"/>
                    <a:pt x="10147441" y="4232339"/>
                  </a:cubicBezTo>
                  <a:cubicBezTo>
                    <a:pt x="9810788" y="4229235"/>
                    <a:pt x="9549906" y="4218729"/>
                    <a:pt x="9284169" y="4232339"/>
                  </a:cubicBezTo>
                  <a:cubicBezTo>
                    <a:pt x="9018432" y="4245949"/>
                    <a:pt x="8763532" y="4257301"/>
                    <a:pt x="8515317" y="4232339"/>
                  </a:cubicBezTo>
                  <a:cubicBezTo>
                    <a:pt x="8267102" y="4207377"/>
                    <a:pt x="8108089" y="4264255"/>
                    <a:pt x="7840886" y="4232339"/>
                  </a:cubicBezTo>
                  <a:cubicBezTo>
                    <a:pt x="7573683" y="4200423"/>
                    <a:pt x="7473573" y="4214680"/>
                    <a:pt x="7260875" y="4232339"/>
                  </a:cubicBezTo>
                  <a:cubicBezTo>
                    <a:pt x="7048177" y="4249998"/>
                    <a:pt x="6890243" y="4234780"/>
                    <a:pt x="6775285" y="4232339"/>
                  </a:cubicBezTo>
                  <a:cubicBezTo>
                    <a:pt x="6660327" y="4229899"/>
                    <a:pt x="6325750" y="4255103"/>
                    <a:pt x="6006433" y="4232339"/>
                  </a:cubicBezTo>
                  <a:cubicBezTo>
                    <a:pt x="5687116" y="4209575"/>
                    <a:pt x="5394170" y="4246683"/>
                    <a:pt x="5237582" y="4232339"/>
                  </a:cubicBezTo>
                  <a:cubicBezTo>
                    <a:pt x="5080994" y="4217995"/>
                    <a:pt x="4728639" y="4256942"/>
                    <a:pt x="4563151" y="4232339"/>
                  </a:cubicBezTo>
                  <a:cubicBezTo>
                    <a:pt x="4397663" y="4207736"/>
                    <a:pt x="4147121" y="4227619"/>
                    <a:pt x="3983140" y="4232339"/>
                  </a:cubicBezTo>
                  <a:cubicBezTo>
                    <a:pt x="3819159" y="4237059"/>
                    <a:pt x="3647949" y="4206758"/>
                    <a:pt x="3403129" y="4232339"/>
                  </a:cubicBezTo>
                  <a:cubicBezTo>
                    <a:pt x="3158309" y="4257920"/>
                    <a:pt x="3064209" y="4219435"/>
                    <a:pt x="2823118" y="4232339"/>
                  </a:cubicBezTo>
                  <a:cubicBezTo>
                    <a:pt x="2582027" y="4245243"/>
                    <a:pt x="2356794" y="4193902"/>
                    <a:pt x="2054266" y="4232339"/>
                  </a:cubicBezTo>
                  <a:cubicBezTo>
                    <a:pt x="1751738" y="4270776"/>
                    <a:pt x="1600677" y="4240052"/>
                    <a:pt x="1379835" y="4232339"/>
                  </a:cubicBezTo>
                  <a:cubicBezTo>
                    <a:pt x="1158993" y="4224626"/>
                    <a:pt x="875219" y="4244925"/>
                    <a:pt x="705404" y="4232339"/>
                  </a:cubicBezTo>
                  <a:cubicBezTo>
                    <a:pt x="366036" y="4305304"/>
                    <a:pt x="54585" y="3970409"/>
                    <a:pt x="0" y="3526935"/>
                  </a:cubicBezTo>
                  <a:cubicBezTo>
                    <a:pt x="-27629" y="3356574"/>
                    <a:pt x="28640" y="3073506"/>
                    <a:pt x="0" y="2934413"/>
                  </a:cubicBezTo>
                  <a:cubicBezTo>
                    <a:pt x="-28640" y="2795320"/>
                    <a:pt x="13194" y="2588610"/>
                    <a:pt x="0" y="2426538"/>
                  </a:cubicBezTo>
                  <a:cubicBezTo>
                    <a:pt x="-13194" y="2264466"/>
                    <a:pt x="14788" y="2022894"/>
                    <a:pt x="0" y="1862232"/>
                  </a:cubicBezTo>
                  <a:cubicBezTo>
                    <a:pt x="-14788" y="1701570"/>
                    <a:pt x="25550" y="1560565"/>
                    <a:pt x="0" y="1326141"/>
                  </a:cubicBezTo>
                  <a:cubicBezTo>
                    <a:pt x="-25550" y="1091717"/>
                    <a:pt x="-27300" y="874672"/>
                    <a:pt x="0" y="705404"/>
                  </a:cubicBezTo>
                  <a:close/>
                </a:path>
                <a:path w="10852845" h="4232339" stroke="0" extrusionOk="0">
                  <a:moveTo>
                    <a:pt x="0" y="705404"/>
                  </a:moveTo>
                  <a:cubicBezTo>
                    <a:pt x="-9831" y="409069"/>
                    <a:pt x="295500" y="17061"/>
                    <a:pt x="705404" y="0"/>
                  </a:cubicBezTo>
                  <a:cubicBezTo>
                    <a:pt x="872367" y="14608"/>
                    <a:pt x="1014972" y="4155"/>
                    <a:pt x="1190994" y="0"/>
                  </a:cubicBezTo>
                  <a:cubicBezTo>
                    <a:pt x="1367016" y="-4155"/>
                    <a:pt x="1636187" y="8367"/>
                    <a:pt x="1771005" y="0"/>
                  </a:cubicBezTo>
                  <a:cubicBezTo>
                    <a:pt x="1905823" y="-8367"/>
                    <a:pt x="2350082" y="36725"/>
                    <a:pt x="2634277" y="0"/>
                  </a:cubicBezTo>
                  <a:cubicBezTo>
                    <a:pt x="2918472" y="-36725"/>
                    <a:pt x="3039177" y="17242"/>
                    <a:pt x="3308708" y="0"/>
                  </a:cubicBezTo>
                  <a:cubicBezTo>
                    <a:pt x="3578239" y="-17242"/>
                    <a:pt x="3782355" y="-19327"/>
                    <a:pt x="3983140" y="0"/>
                  </a:cubicBezTo>
                  <a:cubicBezTo>
                    <a:pt x="4183925" y="19327"/>
                    <a:pt x="4325933" y="-3029"/>
                    <a:pt x="4563151" y="0"/>
                  </a:cubicBezTo>
                  <a:cubicBezTo>
                    <a:pt x="4800369" y="3029"/>
                    <a:pt x="4996412" y="-1020"/>
                    <a:pt x="5143161" y="0"/>
                  </a:cubicBezTo>
                  <a:cubicBezTo>
                    <a:pt x="5289910" y="1020"/>
                    <a:pt x="5507711" y="-20476"/>
                    <a:pt x="5628752" y="0"/>
                  </a:cubicBezTo>
                  <a:cubicBezTo>
                    <a:pt x="5749793" y="20476"/>
                    <a:pt x="6085975" y="-37491"/>
                    <a:pt x="6397603" y="0"/>
                  </a:cubicBezTo>
                  <a:cubicBezTo>
                    <a:pt x="6709231" y="37491"/>
                    <a:pt x="6761824" y="-12831"/>
                    <a:pt x="6977614" y="0"/>
                  </a:cubicBezTo>
                  <a:cubicBezTo>
                    <a:pt x="7193404" y="12831"/>
                    <a:pt x="7484340" y="-17211"/>
                    <a:pt x="7840886" y="0"/>
                  </a:cubicBezTo>
                  <a:cubicBezTo>
                    <a:pt x="8197432" y="17211"/>
                    <a:pt x="8052564" y="-54"/>
                    <a:pt x="8232056" y="0"/>
                  </a:cubicBezTo>
                  <a:cubicBezTo>
                    <a:pt x="8411548" y="54"/>
                    <a:pt x="8622584" y="-3477"/>
                    <a:pt x="8812067" y="0"/>
                  </a:cubicBezTo>
                  <a:cubicBezTo>
                    <a:pt x="9001550" y="3477"/>
                    <a:pt x="9149271" y="6190"/>
                    <a:pt x="9297658" y="0"/>
                  </a:cubicBezTo>
                  <a:cubicBezTo>
                    <a:pt x="9446045" y="-6190"/>
                    <a:pt x="9733288" y="38322"/>
                    <a:pt x="10147441" y="0"/>
                  </a:cubicBezTo>
                  <a:cubicBezTo>
                    <a:pt x="10538826" y="-26482"/>
                    <a:pt x="10755667" y="309346"/>
                    <a:pt x="10852845" y="705404"/>
                  </a:cubicBezTo>
                  <a:cubicBezTo>
                    <a:pt x="10861273" y="908577"/>
                    <a:pt x="10822898" y="1067669"/>
                    <a:pt x="10852845" y="1326141"/>
                  </a:cubicBezTo>
                  <a:cubicBezTo>
                    <a:pt x="10882792" y="1584613"/>
                    <a:pt x="10877274" y="1703871"/>
                    <a:pt x="10852845" y="1946878"/>
                  </a:cubicBezTo>
                  <a:cubicBezTo>
                    <a:pt x="10828416" y="2189885"/>
                    <a:pt x="10858172" y="2324755"/>
                    <a:pt x="10852845" y="2511184"/>
                  </a:cubicBezTo>
                  <a:cubicBezTo>
                    <a:pt x="10847518" y="2697613"/>
                    <a:pt x="10869937" y="3267624"/>
                    <a:pt x="10852845" y="3526935"/>
                  </a:cubicBezTo>
                  <a:cubicBezTo>
                    <a:pt x="10863433" y="3932134"/>
                    <a:pt x="10478991" y="4222951"/>
                    <a:pt x="10147441" y="4232339"/>
                  </a:cubicBezTo>
                  <a:cubicBezTo>
                    <a:pt x="9920274" y="4220079"/>
                    <a:pt x="9721281" y="4229929"/>
                    <a:pt x="9378589" y="4232339"/>
                  </a:cubicBezTo>
                  <a:cubicBezTo>
                    <a:pt x="9035897" y="4234749"/>
                    <a:pt x="9017407" y="4230338"/>
                    <a:pt x="8798579" y="4232339"/>
                  </a:cubicBezTo>
                  <a:cubicBezTo>
                    <a:pt x="8579751" y="4234341"/>
                    <a:pt x="8254217" y="4255642"/>
                    <a:pt x="7935307" y="4232339"/>
                  </a:cubicBezTo>
                  <a:cubicBezTo>
                    <a:pt x="7616397" y="4209036"/>
                    <a:pt x="7550457" y="4210175"/>
                    <a:pt x="7166455" y="4232339"/>
                  </a:cubicBezTo>
                  <a:cubicBezTo>
                    <a:pt x="6782453" y="4254503"/>
                    <a:pt x="6765364" y="4221616"/>
                    <a:pt x="6586444" y="4232339"/>
                  </a:cubicBezTo>
                  <a:cubicBezTo>
                    <a:pt x="6407524" y="4243062"/>
                    <a:pt x="6134609" y="4219779"/>
                    <a:pt x="6006433" y="4232339"/>
                  </a:cubicBezTo>
                  <a:cubicBezTo>
                    <a:pt x="5878257" y="4244899"/>
                    <a:pt x="5506853" y="4193925"/>
                    <a:pt x="5143161" y="4232339"/>
                  </a:cubicBezTo>
                  <a:cubicBezTo>
                    <a:pt x="4779469" y="4270753"/>
                    <a:pt x="4667783" y="4249682"/>
                    <a:pt x="4279889" y="4232339"/>
                  </a:cubicBezTo>
                  <a:cubicBezTo>
                    <a:pt x="3891995" y="4214996"/>
                    <a:pt x="3900364" y="4250917"/>
                    <a:pt x="3605458" y="4232339"/>
                  </a:cubicBezTo>
                  <a:cubicBezTo>
                    <a:pt x="3310552" y="4213761"/>
                    <a:pt x="3137822" y="4228077"/>
                    <a:pt x="2836607" y="4232339"/>
                  </a:cubicBezTo>
                  <a:cubicBezTo>
                    <a:pt x="2535392" y="4236601"/>
                    <a:pt x="2324037" y="4213509"/>
                    <a:pt x="1973335" y="4232339"/>
                  </a:cubicBezTo>
                  <a:cubicBezTo>
                    <a:pt x="1622633" y="4251169"/>
                    <a:pt x="1494750" y="4259011"/>
                    <a:pt x="1298903" y="4232339"/>
                  </a:cubicBezTo>
                  <a:cubicBezTo>
                    <a:pt x="1103056" y="4205667"/>
                    <a:pt x="874829" y="4218387"/>
                    <a:pt x="705404" y="4232339"/>
                  </a:cubicBezTo>
                  <a:cubicBezTo>
                    <a:pt x="362516" y="4298365"/>
                    <a:pt x="-3525" y="3903743"/>
                    <a:pt x="0" y="3526935"/>
                  </a:cubicBezTo>
                  <a:cubicBezTo>
                    <a:pt x="-13816" y="3234527"/>
                    <a:pt x="-3589" y="3199440"/>
                    <a:pt x="0" y="2906198"/>
                  </a:cubicBezTo>
                  <a:cubicBezTo>
                    <a:pt x="3589" y="2612956"/>
                    <a:pt x="9461" y="2548208"/>
                    <a:pt x="0" y="2426538"/>
                  </a:cubicBezTo>
                  <a:cubicBezTo>
                    <a:pt x="-9461" y="2304868"/>
                    <a:pt x="5362" y="2153957"/>
                    <a:pt x="0" y="1890447"/>
                  </a:cubicBezTo>
                  <a:cubicBezTo>
                    <a:pt x="-5362" y="1626937"/>
                    <a:pt x="22442" y="1516831"/>
                    <a:pt x="0" y="1410787"/>
                  </a:cubicBezTo>
                  <a:cubicBezTo>
                    <a:pt x="-22442" y="1304743"/>
                    <a:pt x="-3339" y="857117"/>
                    <a:pt x="0" y="705404"/>
                  </a:cubicBezTo>
                  <a:close/>
                </a:path>
              </a:pathLst>
            </a:custGeom>
            <a:solidFill>
              <a:srgbClr val="FDED9D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:ask="http://schemas.microsoft.com/office/drawing/2018/sketchyshapes" xmlns="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비디오</a:t>
              </a:r>
              <a:endPara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8" name="모서리가 둥근 직사각형 157">
              <a:extLst>
                <a:ext uri="{FF2B5EF4-FFF2-40B4-BE49-F238E27FC236}">
                  <a16:creationId xmlns:a16="http://schemas.microsoft.com/office/drawing/2014/main" id="{126C698D-CE48-4C98-8D6C-C4065D9BD380}"/>
                </a:ext>
              </a:extLst>
            </p:cNvPr>
            <p:cNvSpPr/>
            <p:nvPr/>
          </p:nvSpPr>
          <p:spPr>
            <a:xfrm>
              <a:off x="3640599" y="4840649"/>
              <a:ext cx="1440000" cy="576000"/>
            </a:xfrm>
            <a:custGeom>
              <a:avLst/>
              <a:gdLst>
                <a:gd name="connsiteX0" fmla="*/ 0 w 10852845"/>
                <a:gd name="connsiteY0" fmla="*/ 705404 h 4232339"/>
                <a:gd name="connsiteX1" fmla="*/ 705404 w 10852845"/>
                <a:gd name="connsiteY1" fmla="*/ 0 h 4232339"/>
                <a:gd name="connsiteX2" fmla="*/ 1379835 w 10852845"/>
                <a:gd name="connsiteY2" fmla="*/ 0 h 4232339"/>
                <a:gd name="connsiteX3" fmla="*/ 2054266 w 10852845"/>
                <a:gd name="connsiteY3" fmla="*/ 0 h 4232339"/>
                <a:gd name="connsiteX4" fmla="*/ 2445437 w 10852845"/>
                <a:gd name="connsiteY4" fmla="*/ 0 h 4232339"/>
                <a:gd name="connsiteX5" fmla="*/ 3308708 w 10852845"/>
                <a:gd name="connsiteY5" fmla="*/ 0 h 4232339"/>
                <a:gd name="connsiteX6" fmla="*/ 3699879 w 10852845"/>
                <a:gd name="connsiteY6" fmla="*/ 0 h 4232339"/>
                <a:gd name="connsiteX7" fmla="*/ 4374310 w 10852845"/>
                <a:gd name="connsiteY7" fmla="*/ 0 h 4232339"/>
                <a:gd name="connsiteX8" fmla="*/ 4954321 w 10852845"/>
                <a:gd name="connsiteY8" fmla="*/ 0 h 4232339"/>
                <a:gd name="connsiteX9" fmla="*/ 5723172 w 10852845"/>
                <a:gd name="connsiteY9" fmla="*/ 0 h 4232339"/>
                <a:gd name="connsiteX10" fmla="*/ 6114342 w 10852845"/>
                <a:gd name="connsiteY10" fmla="*/ 0 h 4232339"/>
                <a:gd name="connsiteX11" fmla="*/ 6977614 w 10852845"/>
                <a:gd name="connsiteY11" fmla="*/ 0 h 4232339"/>
                <a:gd name="connsiteX12" fmla="*/ 7652046 w 10852845"/>
                <a:gd name="connsiteY12" fmla="*/ 0 h 4232339"/>
                <a:gd name="connsiteX13" fmla="*/ 8043216 w 10852845"/>
                <a:gd name="connsiteY13" fmla="*/ 0 h 4232339"/>
                <a:gd name="connsiteX14" fmla="*/ 8434386 w 10852845"/>
                <a:gd name="connsiteY14" fmla="*/ 0 h 4232339"/>
                <a:gd name="connsiteX15" fmla="*/ 9203237 w 10852845"/>
                <a:gd name="connsiteY15" fmla="*/ 0 h 4232339"/>
                <a:gd name="connsiteX16" fmla="*/ 10147441 w 10852845"/>
                <a:gd name="connsiteY16" fmla="*/ 0 h 4232339"/>
                <a:gd name="connsiteX17" fmla="*/ 10852845 w 10852845"/>
                <a:gd name="connsiteY17" fmla="*/ 705404 h 4232339"/>
                <a:gd name="connsiteX18" fmla="*/ 10852845 w 10852845"/>
                <a:gd name="connsiteY18" fmla="*/ 1185064 h 4232339"/>
                <a:gd name="connsiteX19" fmla="*/ 10852845 w 10852845"/>
                <a:gd name="connsiteY19" fmla="*/ 1692940 h 4232339"/>
                <a:gd name="connsiteX20" fmla="*/ 10852845 w 10852845"/>
                <a:gd name="connsiteY20" fmla="*/ 2257246 h 4232339"/>
                <a:gd name="connsiteX21" fmla="*/ 10852845 w 10852845"/>
                <a:gd name="connsiteY21" fmla="*/ 2821552 h 4232339"/>
                <a:gd name="connsiteX22" fmla="*/ 10852845 w 10852845"/>
                <a:gd name="connsiteY22" fmla="*/ 3526935 h 4232339"/>
                <a:gd name="connsiteX23" fmla="*/ 10147441 w 10852845"/>
                <a:gd name="connsiteY23" fmla="*/ 4232339 h 4232339"/>
                <a:gd name="connsiteX24" fmla="*/ 9284169 w 10852845"/>
                <a:gd name="connsiteY24" fmla="*/ 4232339 h 4232339"/>
                <a:gd name="connsiteX25" fmla="*/ 8515317 w 10852845"/>
                <a:gd name="connsiteY25" fmla="*/ 4232339 h 4232339"/>
                <a:gd name="connsiteX26" fmla="*/ 7840886 w 10852845"/>
                <a:gd name="connsiteY26" fmla="*/ 4232339 h 4232339"/>
                <a:gd name="connsiteX27" fmla="*/ 7260875 w 10852845"/>
                <a:gd name="connsiteY27" fmla="*/ 4232339 h 4232339"/>
                <a:gd name="connsiteX28" fmla="*/ 6775285 w 10852845"/>
                <a:gd name="connsiteY28" fmla="*/ 4232339 h 4232339"/>
                <a:gd name="connsiteX29" fmla="*/ 6006433 w 10852845"/>
                <a:gd name="connsiteY29" fmla="*/ 4232339 h 4232339"/>
                <a:gd name="connsiteX30" fmla="*/ 5237582 w 10852845"/>
                <a:gd name="connsiteY30" fmla="*/ 4232339 h 4232339"/>
                <a:gd name="connsiteX31" fmla="*/ 4563151 w 10852845"/>
                <a:gd name="connsiteY31" fmla="*/ 4232339 h 4232339"/>
                <a:gd name="connsiteX32" fmla="*/ 3983140 w 10852845"/>
                <a:gd name="connsiteY32" fmla="*/ 4232339 h 4232339"/>
                <a:gd name="connsiteX33" fmla="*/ 3403129 w 10852845"/>
                <a:gd name="connsiteY33" fmla="*/ 4232339 h 4232339"/>
                <a:gd name="connsiteX34" fmla="*/ 2823118 w 10852845"/>
                <a:gd name="connsiteY34" fmla="*/ 4232339 h 4232339"/>
                <a:gd name="connsiteX35" fmla="*/ 2054266 w 10852845"/>
                <a:gd name="connsiteY35" fmla="*/ 4232339 h 4232339"/>
                <a:gd name="connsiteX36" fmla="*/ 1379835 w 10852845"/>
                <a:gd name="connsiteY36" fmla="*/ 4232339 h 4232339"/>
                <a:gd name="connsiteX37" fmla="*/ 705404 w 10852845"/>
                <a:gd name="connsiteY37" fmla="*/ 4232339 h 4232339"/>
                <a:gd name="connsiteX38" fmla="*/ 0 w 10852845"/>
                <a:gd name="connsiteY38" fmla="*/ 3526935 h 4232339"/>
                <a:gd name="connsiteX39" fmla="*/ 0 w 10852845"/>
                <a:gd name="connsiteY39" fmla="*/ 2934413 h 4232339"/>
                <a:gd name="connsiteX40" fmla="*/ 0 w 10852845"/>
                <a:gd name="connsiteY40" fmla="*/ 2426538 h 4232339"/>
                <a:gd name="connsiteX41" fmla="*/ 0 w 10852845"/>
                <a:gd name="connsiteY41" fmla="*/ 1862232 h 4232339"/>
                <a:gd name="connsiteX42" fmla="*/ 0 w 10852845"/>
                <a:gd name="connsiteY42" fmla="*/ 1326141 h 4232339"/>
                <a:gd name="connsiteX43" fmla="*/ 0 w 10852845"/>
                <a:gd name="connsiteY43" fmla="*/ 705404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852845" h="4232339" fill="none" extrusionOk="0">
                  <a:moveTo>
                    <a:pt x="0" y="705404"/>
                  </a:moveTo>
                  <a:cubicBezTo>
                    <a:pt x="12980" y="363651"/>
                    <a:pt x="347578" y="65818"/>
                    <a:pt x="705404" y="0"/>
                  </a:cubicBezTo>
                  <a:cubicBezTo>
                    <a:pt x="875485" y="-31792"/>
                    <a:pt x="1043727" y="-21717"/>
                    <a:pt x="1379835" y="0"/>
                  </a:cubicBezTo>
                  <a:cubicBezTo>
                    <a:pt x="1715943" y="21717"/>
                    <a:pt x="1897127" y="11227"/>
                    <a:pt x="2054266" y="0"/>
                  </a:cubicBezTo>
                  <a:cubicBezTo>
                    <a:pt x="2211405" y="-11227"/>
                    <a:pt x="2317034" y="8874"/>
                    <a:pt x="2445437" y="0"/>
                  </a:cubicBezTo>
                  <a:cubicBezTo>
                    <a:pt x="2573840" y="-8874"/>
                    <a:pt x="2996353" y="38297"/>
                    <a:pt x="3308708" y="0"/>
                  </a:cubicBezTo>
                  <a:cubicBezTo>
                    <a:pt x="3621063" y="-38297"/>
                    <a:pt x="3557844" y="-1921"/>
                    <a:pt x="3699879" y="0"/>
                  </a:cubicBezTo>
                  <a:cubicBezTo>
                    <a:pt x="3841914" y="1921"/>
                    <a:pt x="4174216" y="31441"/>
                    <a:pt x="4374310" y="0"/>
                  </a:cubicBezTo>
                  <a:cubicBezTo>
                    <a:pt x="4574404" y="-31441"/>
                    <a:pt x="4819188" y="-12579"/>
                    <a:pt x="4954321" y="0"/>
                  </a:cubicBezTo>
                  <a:cubicBezTo>
                    <a:pt x="5089454" y="12579"/>
                    <a:pt x="5561047" y="4545"/>
                    <a:pt x="5723172" y="0"/>
                  </a:cubicBezTo>
                  <a:cubicBezTo>
                    <a:pt x="5885297" y="-4545"/>
                    <a:pt x="6007431" y="11318"/>
                    <a:pt x="6114342" y="0"/>
                  </a:cubicBezTo>
                  <a:cubicBezTo>
                    <a:pt x="6221253" y="-11318"/>
                    <a:pt x="6612858" y="38745"/>
                    <a:pt x="6977614" y="0"/>
                  </a:cubicBezTo>
                  <a:cubicBezTo>
                    <a:pt x="7342370" y="-38745"/>
                    <a:pt x="7460221" y="4234"/>
                    <a:pt x="7652046" y="0"/>
                  </a:cubicBezTo>
                  <a:cubicBezTo>
                    <a:pt x="7843871" y="-4234"/>
                    <a:pt x="7887588" y="-10205"/>
                    <a:pt x="8043216" y="0"/>
                  </a:cubicBezTo>
                  <a:cubicBezTo>
                    <a:pt x="8198844" y="10205"/>
                    <a:pt x="8246412" y="16915"/>
                    <a:pt x="8434386" y="0"/>
                  </a:cubicBezTo>
                  <a:cubicBezTo>
                    <a:pt x="8622360" y="-16915"/>
                    <a:pt x="8867233" y="37466"/>
                    <a:pt x="9203237" y="0"/>
                  </a:cubicBezTo>
                  <a:cubicBezTo>
                    <a:pt x="9539241" y="-37466"/>
                    <a:pt x="9815084" y="-18625"/>
                    <a:pt x="10147441" y="0"/>
                  </a:cubicBezTo>
                  <a:cubicBezTo>
                    <a:pt x="10492313" y="-2819"/>
                    <a:pt x="10844654" y="390810"/>
                    <a:pt x="10852845" y="705404"/>
                  </a:cubicBezTo>
                  <a:cubicBezTo>
                    <a:pt x="10854174" y="831865"/>
                    <a:pt x="10842589" y="1058561"/>
                    <a:pt x="10852845" y="1185064"/>
                  </a:cubicBezTo>
                  <a:cubicBezTo>
                    <a:pt x="10863101" y="1311567"/>
                    <a:pt x="10843854" y="1503105"/>
                    <a:pt x="10852845" y="1692940"/>
                  </a:cubicBezTo>
                  <a:cubicBezTo>
                    <a:pt x="10861836" y="1882775"/>
                    <a:pt x="10865273" y="2082039"/>
                    <a:pt x="10852845" y="2257246"/>
                  </a:cubicBezTo>
                  <a:cubicBezTo>
                    <a:pt x="10840417" y="2432453"/>
                    <a:pt x="10844131" y="2591638"/>
                    <a:pt x="10852845" y="2821552"/>
                  </a:cubicBezTo>
                  <a:cubicBezTo>
                    <a:pt x="10861559" y="3051466"/>
                    <a:pt x="10828539" y="3176651"/>
                    <a:pt x="10852845" y="3526935"/>
                  </a:cubicBezTo>
                  <a:cubicBezTo>
                    <a:pt x="10881297" y="3849660"/>
                    <a:pt x="10558100" y="4206448"/>
                    <a:pt x="10147441" y="4232339"/>
                  </a:cubicBezTo>
                  <a:cubicBezTo>
                    <a:pt x="9810788" y="4229235"/>
                    <a:pt x="9549906" y="4218729"/>
                    <a:pt x="9284169" y="4232339"/>
                  </a:cubicBezTo>
                  <a:cubicBezTo>
                    <a:pt x="9018432" y="4245949"/>
                    <a:pt x="8763532" y="4257301"/>
                    <a:pt x="8515317" y="4232339"/>
                  </a:cubicBezTo>
                  <a:cubicBezTo>
                    <a:pt x="8267102" y="4207377"/>
                    <a:pt x="8108089" y="4264255"/>
                    <a:pt x="7840886" y="4232339"/>
                  </a:cubicBezTo>
                  <a:cubicBezTo>
                    <a:pt x="7573683" y="4200423"/>
                    <a:pt x="7473573" y="4214680"/>
                    <a:pt x="7260875" y="4232339"/>
                  </a:cubicBezTo>
                  <a:cubicBezTo>
                    <a:pt x="7048177" y="4249998"/>
                    <a:pt x="6890243" y="4234780"/>
                    <a:pt x="6775285" y="4232339"/>
                  </a:cubicBezTo>
                  <a:cubicBezTo>
                    <a:pt x="6660327" y="4229899"/>
                    <a:pt x="6325750" y="4255103"/>
                    <a:pt x="6006433" y="4232339"/>
                  </a:cubicBezTo>
                  <a:cubicBezTo>
                    <a:pt x="5687116" y="4209575"/>
                    <a:pt x="5394170" y="4246683"/>
                    <a:pt x="5237582" y="4232339"/>
                  </a:cubicBezTo>
                  <a:cubicBezTo>
                    <a:pt x="5080994" y="4217995"/>
                    <a:pt x="4728639" y="4256942"/>
                    <a:pt x="4563151" y="4232339"/>
                  </a:cubicBezTo>
                  <a:cubicBezTo>
                    <a:pt x="4397663" y="4207736"/>
                    <a:pt x="4147121" y="4227619"/>
                    <a:pt x="3983140" y="4232339"/>
                  </a:cubicBezTo>
                  <a:cubicBezTo>
                    <a:pt x="3819159" y="4237059"/>
                    <a:pt x="3647949" y="4206758"/>
                    <a:pt x="3403129" y="4232339"/>
                  </a:cubicBezTo>
                  <a:cubicBezTo>
                    <a:pt x="3158309" y="4257920"/>
                    <a:pt x="3064209" y="4219435"/>
                    <a:pt x="2823118" y="4232339"/>
                  </a:cubicBezTo>
                  <a:cubicBezTo>
                    <a:pt x="2582027" y="4245243"/>
                    <a:pt x="2356794" y="4193902"/>
                    <a:pt x="2054266" y="4232339"/>
                  </a:cubicBezTo>
                  <a:cubicBezTo>
                    <a:pt x="1751738" y="4270776"/>
                    <a:pt x="1600677" y="4240052"/>
                    <a:pt x="1379835" y="4232339"/>
                  </a:cubicBezTo>
                  <a:cubicBezTo>
                    <a:pt x="1158993" y="4224626"/>
                    <a:pt x="875219" y="4244925"/>
                    <a:pt x="705404" y="4232339"/>
                  </a:cubicBezTo>
                  <a:cubicBezTo>
                    <a:pt x="366036" y="4305304"/>
                    <a:pt x="54585" y="3970409"/>
                    <a:pt x="0" y="3526935"/>
                  </a:cubicBezTo>
                  <a:cubicBezTo>
                    <a:pt x="-27629" y="3356574"/>
                    <a:pt x="28640" y="3073506"/>
                    <a:pt x="0" y="2934413"/>
                  </a:cubicBezTo>
                  <a:cubicBezTo>
                    <a:pt x="-28640" y="2795320"/>
                    <a:pt x="13194" y="2588610"/>
                    <a:pt x="0" y="2426538"/>
                  </a:cubicBezTo>
                  <a:cubicBezTo>
                    <a:pt x="-13194" y="2264466"/>
                    <a:pt x="14788" y="2022894"/>
                    <a:pt x="0" y="1862232"/>
                  </a:cubicBezTo>
                  <a:cubicBezTo>
                    <a:pt x="-14788" y="1701570"/>
                    <a:pt x="25550" y="1560565"/>
                    <a:pt x="0" y="1326141"/>
                  </a:cubicBezTo>
                  <a:cubicBezTo>
                    <a:pt x="-25550" y="1091717"/>
                    <a:pt x="-27300" y="874672"/>
                    <a:pt x="0" y="705404"/>
                  </a:cubicBezTo>
                  <a:close/>
                </a:path>
                <a:path w="10852845" h="4232339" stroke="0" extrusionOk="0">
                  <a:moveTo>
                    <a:pt x="0" y="705404"/>
                  </a:moveTo>
                  <a:cubicBezTo>
                    <a:pt x="-9831" y="409069"/>
                    <a:pt x="295500" y="17061"/>
                    <a:pt x="705404" y="0"/>
                  </a:cubicBezTo>
                  <a:cubicBezTo>
                    <a:pt x="872367" y="14608"/>
                    <a:pt x="1014972" y="4155"/>
                    <a:pt x="1190994" y="0"/>
                  </a:cubicBezTo>
                  <a:cubicBezTo>
                    <a:pt x="1367016" y="-4155"/>
                    <a:pt x="1636187" y="8367"/>
                    <a:pt x="1771005" y="0"/>
                  </a:cubicBezTo>
                  <a:cubicBezTo>
                    <a:pt x="1905823" y="-8367"/>
                    <a:pt x="2350082" y="36725"/>
                    <a:pt x="2634277" y="0"/>
                  </a:cubicBezTo>
                  <a:cubicBezTo>
                    <a:pt x="2918472" y="-36725"/>
                    <a:pt x="3039177" y="17242"/>
                    <a:pt x="3308708" y="0"/>
                  </a:cubicBezTo>
                  <a:cubicBezTo>
                    <a:pt x="3578239" y="-17242"/>
                    <a:pt x="3782355" y="-19327"/>
                    <a:pt x="3983140" y="0"/>
                  </a:cubicBezTo>
                  <a:cubicBezTo>
                    <a:pt x="4183925" y="19327"/>
                    <a:pt x="4325933" y="-3029"/>
                    <a:pt x="4563151" y="0"/>
                  </a:cubicBezTo>
                  <a:cubicBezTo>
                    <a:pt x="4800369" y="3029"/>
                    <a:pt x="4996412" y="-1020"/>
                    <a:pt x="5143161" y="0"/>
                  </a:cubicBezTo>
                  <a:cubicBezTo>
                    <a:pt x="5289910" y="1020"/>
                    <a:pt x="5507711" y="-20476"/>
                    <a:pt x="5628752" y="0"/>
                  </a:cubicBezTo>
                  <a:cubicBezTo>
                    <a:pt x="5749793" y="20476"/>
                    <a:pt x="6085975" y="-37491"/>
                    <a:pt x="6397603" y="0"/>
                  </a:cubicBezTo>
                  <a:cubicBezTo>
                    <a:pt x="6709231" y="37491"/>
                    <a:pt x="6761824" y="-12831"/>
                    <a:pt x="6977614" y="0"/>
                  </a:cubicBezTo>
                  <a:cubicBezTo>
                    <a:pt x="7193404" y="12831"/>
                    <a:pt x="7484340" y="-17211"/>
                    <a:pt x="7840886" y="0"/>
                  </a:cubicBezTo>
                  <a:cubicBezTo>
                    <a:pt x="8197432" y="17211"/>
                    <a:pt x="8052564" y="-54"/>
                    <a:pt x="8232056" y="0"/>
                  </a:cubicBezTo>
                  <a:cubicBezTo>
                    <a:pt x="8411548" y="54"/>
                    <a:pt x="8622584" y="-3477"/>
                    <a:pt x="8812067" y="0"/>
                  </a:cubicBezTo>
                  <a:cubicBezTo>
                    <a:pt x="9001550" y="3477"/>
                    <a:pt x="9149271" y="6190"/>
                    <a:pt x="9297658" y="0"/>
                  </a:cubicBezTo>
                  <a:cubicBezTo>
                    <a:pt x="9446045" y="-6190"/>
                    <a:pt x="9733288" y="38322"/>
                    <a:pt x="10147441" y="0"/>
                  </a:cubicBezTo>
                  <a:cubicBezTo>
                    <a:pt x="10538826" y="-26482"/>
                    <a:pt x="10755667" y="309346"/>
                    <a:pt x="10852845" y="705404"/>
                  </a:cubicBezTo>
                  <a:cubicBezTo>
                    <a:pt x="10861273" y="908577"/>
                    <a:pt x="10822898" y="1067669"/>
                    <a:pt x="10852845" y="1326141"/>
                  </a:cubicBezTo>
                  <a:cubicBezTo>
                    <a:pt x="10882792" y="1584613"/>
                    <a:pt x="10877274" y="1703871"/>
                    <a:pt x="10852845" y="1946878"/>
                  </a:cubicBezTo>
                  <a:cubicBezTo>
                    <a:pt x="10828416" y="2189885"/>
                    <a:pt x="10858172" y="2324755"/>
                    <a:pt x="10852845" y="2511184"/>
                  </a:cubicBezTo>
                  <a:cubicBezTo>
                    <a:pt x="10847518" y="2697613"/>
                    <a:pt x="10869937" y="3267624"/>
                    <a:pt x="10852845" y="3526935"/>
                  </a:cubicBezTo>
                  <a:cubicBezTo>
                    <a:pt x="10863433" y="3932134"/>
                    <a:pt x="10478991" y="4222951"/>
                    <a:pt x="10147441" y="4232339"/>
                  </a:cubicBezTo>
                  <a:cubicBezTo>
                    <a:pt x="9920274" y="4220079"/>
                    <a:pt x="9721281" y="4229929"/>
                    <a:pt x="9378589" y="4232339"/>
                  </a:cubicBezTo>
                  <a:cubicBezTo>
                    <a:pt x="9035897" y="4234749"/>
                    <a:pt x="9017407" y="4230338"/>
                    <a:pt x="8798579" y="4232339"/>
                  </a:cubicBezTo>
                  <a:cubicBezTo>
                    <a:pt x="8579751" y="4234341"/>
                    <a:pt x="8254217" y="4255642"/>
                    <a:pt x="7935307" y="4232339"/>
                  </a:cubicBezTo>
                  <a:cubicBezTo>
                    <a:pt x="7616397" y="4209036"/>
                    <a:pt x="7550457" y="4210175"/>
                    <a:pt x="7166455" y="4232339"/>
                  </a:cubicBezTo>
                  <a:cubicBezTo>
                    <a:pt x="6782453" y="4254503"/>
                    <a:pt x="6765364" y="4221616"/>
                    <a:pt x="6586444" y="4232339"/>
                  </a:cubicBezTo>
                  <a:cubicBezTo>
                    <a:pt x="6407524" y="4243062"/>
                    <a:pt x="6134609" y="4219779"/>
                    <a:pt x="6006433" y="4232339"/>
                  </a:cubicBezTo>
                  <a:cubicBezTo>
                    <a:pt x="5878257" y="4244899"/>
                    <a:pt x="5506853" y="4193925"/>
                    <a:pt x="5143161" y="4232339"/>
                  </a:cubicBezTo>
                  <a:cubicBezTo>
                    <a:pt x="4779469" y="4270753"/>
                    <a:pt x="4667783" y="4249682"/>
                    <a:pt x="4279889" y="4232339"/>
                  </a:cubicBezTo>
                  <a:cubicBezTo>
                    <a:pt x="3891995" y="4214996"/>
                    <a:pt x="3900364" y="4250917"/>
                    <a:pt x="3605458" y="4232339"/>
                  </a:cubicBezTo>
                  <a:cubicBezTo>
                    <a:pt x="3310552" y="4213761"/>
                    <a:pt x="3137822" y="4228077"/>
                    <a:pt x="2836607" y="4232339"/>
                  </a:cubicBezTo>
                  <a:cubicBezTo>
                    <a:pt x="2535392" y="4236601"/>
                    <a:pt x="2324037" y="4213509"/>
                    <a:pt x="1973335" y="4232339"/>
                  </a:cubicBezTo>
                  <a:cubicBezTo>
                    <a:pt x="1622633" y="4251169"/>
                    <a:pt x="1494750" y="4259011"/>
                    <a:pt x="1298903" y="4232339"/>
                  </a:cubicBezTo>
                  <a:cubicBezTo>
                    <a:pt x="1103056" y="4205667"/>
                    <a:pt x="874829" y="4218387"/>
                    <a:pt x="705404" y="4232339"/>
                  </a:cubicBezTo>
                  <a:cubicBezTo>
                    <a:pt x="362516" y="4298365"/>
                    <a:pt x="-3525" y="3903743"/>
                    <a:pt x="0" y="3526935"/>
                  </a:cubicBezTo>
                  <a:cubicBezTo>
                    <a:pt x="-13816" y="3234527"/>
                    <a:pt x="-3589" y="3199440"/>
                    <a:pt x="0" y="2906198"/>
                  </a:cubicBezTo>
                  <a:cubicBezTo>
                    <a:pt x="3589" y="2612956"/>
                    <a:pt x="9461" y="2548208"/>
                    <a:pt x="0" y="2426538"/>
                  </a:cubicBezTo>
                  <a:cubicBezTo>
                    <a:pt x="-9461" y="2304868"/>
                    <a:pt x="5362" y="2153957"/>
                    <a:pt x="0" y="1890447"/>
                  </a:cubicBezTo>
                  <a:cubicBezTo>
                    <a:pt x="-5362" y="1626937"/>
                    <a:pt x="22442" y="1516831"/>
                    <a:pt x="0" y="1410787"/>
                  </a:cubicBezTo>
                  <a:cubicBezTo>
                    <a:pt x="-22442" y="1304743"/>
                    <a:pt x="-3339" y="857117"/>
                    <a:pt x="0" y="705404"/>
                  </a:cubicBezTo>
                  <a:close/>
                </a:path>
              </a:pathLst>
            </a:custGeom>
            <a:solidFill>
              <a:srgbClr val="FDED9D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:ask="http://schemas.microsoft.com/office/drawing/2018/sketchyshapes" xmlns="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음악</a:t>
              </a:r>
              <a:endPara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9" name="모서리가 둥근 직사각형 157">
              <a:extLst>
                <a:ext uri="{FF2B5EF4-FFF2-40B4-BE49-F238E27FC236}">
                  <a16:creationId xmlns:a16="http://schemas.microsoft.com/office/drawing/2014/main" id="{126C698D-CE48-4C98-8D6C-C4065D9BD380}"/>
                </a:ext>
              </a:extLst>
            </p:cNvPr>
            <p:cNvSpPr/>
            <p:nvPr/>
          </p:nvSpPr>
          <p:spPr>
            <a:xfrm>
              <a:off x="5941351" y="4313112"/>
              <a:ext cx="1440000" cy="576000"/>
            </a:xfrm>
            <a:custGeom>
              <a:avLst/>
              <a:gdLst>
                <a:gd name="connsiteX0" fmla="*/ 0 w 10852845"/>
                <a:gd name="connsiteY0" fmla="*/ 705404 h 4232339"/>
                <a:gd name="connsiteX1" fmla="*/ 705404 w 10852845"/>
                <a:gd name="connsiteY1" fmla="*/ 0 h 4232339"/>
                <a:gd name="connsiteX2" fmla="*/ 1379835 w 10852845"/>
                <a:gd name="connsiteY2" fmla="*/ 0 h 4232339"/>
                <a:gd name="connsiteX3" fmla="*/ 2054266 w 10852845"/>
                <a:gd name="connsiteY3" fmla="*/ 0 h 4232339"/>
                <a:gd name="connsiteX4" fmla="*/ 2445437 w 10852845"/>
                <a:gd name="connsiteY4" fmla="*/ 0 h 4232339"/>
                <a:gd name="connsiteX5" fmla="*/ 3308708 w 10852845"/>
                <a:gd name="connsiteY5" fmla="*/ 0 h 4232339"/>
                <a:gd name="connsiteX6" fmla="*/ 3699879 w 10852845"/>
                <a:gd name="connsiteY6" fmla="*/ 0 h 4232339"/>
                <a:gd name="connsiteX7" fmla="*/ 4374310 w 10852845"/>
                <a:gd name="connsiteY7" fmla="*/ 0 h 4232339"/>
                <a:gd name="connsiteX8" fmla="*/ 4954321 w 10852845"/>
                <a:gd name="connsiteY8" fmla="*/ 0 h 4232339"/>
                <a:gd name="connsiteX9" fmla="*/ 5723172 w 10852845"/>
                <a:gd name="connsiteY9" fmla="*/ 0 h 4232339"/>
                <a:gd name="connsiteX10" fmla="*/ 6114342 w 10852845"/>
                <a:gd name="connsiteY10" fmla="*/ 0 h 4232339"/>
                <a:gd name="connsiteX11" fmla="*/ 6977614 w 10852845"/>
                <a:gd name="connsiteY11" fmla="*/ 0 h 4232339"/>
                <a:gd name="connsiteX12" fmla="*/ 7652046 w 10852845"/>
                <a:gd name="connsiteY12" fmla="*/ 0 h 4232339"/>
                <a:gd name="connsiteX13" fmla="*/ 8043216 w 10852845"/>
                <a:gd name="connsiteY13" fmla="*/ 0 h 4232339"/>
                <a:gd name="connsiteX14" fmla="*/ 8434386 w 10852845"/>
                <a:gd name="connsiteY14" fmla="*/ 0 h 4232339"/>
                <a:gd name="connsiteX15" fmla="*/ 9203237 w 10852845"/>
                <a:gd name="connsiteY15" fmla="*/ 0 h 4232339"/>
                <a:gd name="connsiteX16" fmla="*/ 10147441 w 10852845"/>
                <a:gd name="connsiteY16" fmla="*/ 0 h 4232339"/>
                <a:gd name="connsiteX17" fmla="*/ 10852845 w 10852845"/>
                <a:gd name="connsiteY17" fmla="*/ 705404 h 4232339"/>
                <a:gd name="connsiteX18" fmla="*/ 10852845 w 10852845"/>
                <a:gd name="connsiteY18" fmla="*/ 1185064 h 4232339"/>
                <a:gd name="connsiteX19" fmla="*/ 10852845 w 10852845"/>
                <a:gd name="connsiteY19" fmla="*/ 1692940 h 4232339"/>
                <a:gd name="connsiteX20" fmla="*/ 10852845 w 10852845"/>
                <a:gd name="connsiteY20" fmla="*/ 2257246 h 4232339"/>
                <a:gd name="connsiteX21" fmla="*/ 10852845 w 10852845"/>
                <a:gd name="connsiteY21" fmla="*/ 2821552 h 4232339"/>
                <a:gd name="connsiteX22" fmla="*/ 10852845 w 10852845"/>
                <a:gd name="connsiteY22" fmla="*/ 3526935 h 4232339"/>
                <a:gd name="connsiteX23" fmla="*/ 10147441 w 10852845"/>
                <a:gd name="connsiteY23" fmla="*/ 4232339 h 4232339"/>
                <a:gd name="connsiteX24" fmla="*/ 9284169 w 10852845"/>
                <a:gd name="connsiteY24" fmla="*/ 4232339 h 4232339"/>
                <a:gd name="connsiteX25" fmla="*/ 8515317 w 10852845"/>
                <a:gd name="connsiteY25" fmla="*/ 4232339 h 4232339"/>
                <a:gd name="connsiteX26" fmla="*/ 7840886 w 10852845"/>
                <a:gd name="connsiteY26" fmla="*/ 4232339 h 4232339"/>
                <a:gd name="connsiteX27" fmla="*/ 7260875 w 10852845"/>
                <a:gd name="connsiteY27" fmla="*/ 4232339 h 4232339"/>
                <a:gd name="connsiteX28" fmla="*/ 6775285 w 10852845"/>
                <a:gd name="connsiteY28" fmla="*/ 4232339 h 4232339"/>
                <a:gd name="connsiteX29" fmla="*/ 6006433 w 10852845"/>
                <a:gd name="connsiteY29" fmla="*/ 4232339 h 4232339"/>
                <a:gd name="connsiteX30" fmla="*/ 5237582 w 10852845"/>
                <a:gd name="connsiteY30" fmla="*/ 4232339 h 4232339"/>
                <a:gd name="connsiteX31" fmla="*/ 4563151 w 10852845"/>
                <a:gd name="connsiteY31" fmla="*/ 4232339 h 4232339"/>
                <a:gd name="connsiteX32" fmla="*/ 3983140 w 10852845"/>
                <a:gd name="connsiteY32" fmla="*/ 4232339 h 4232339"/>
                <a:gd name="connsiteX33" fmla="*/ 3403129 w 10852845"/>
                <a:gd name="connsiteY33" fmla="*/ 4232339 h 4232339"/>
                <a:gd name="connsiteX34" fmla="*/ 2823118 w 10852845"/>
                <a:gd name="connsiteY34" fmla="*/ 4232339 h 4232339"/>
                <a:gd name="connsiteX35" fmla="*/ 2054266 w 10852845"/>
                <a:gd name="connsiteY35" fmla="*/ 4232339 h 4232339"/>
                <a:gd name="connsiteX36" fmla="*/ 1379835 w 10852845"/>
                <a:gd name="connsiteY36" fmla="*/ 4232339 h 4232339"/>
                <a:gd name="connsiteX37" fmla="*/ 705404 w 10852845"/>
                <a:gd name="connsiteY37" fmla="*/ 4232339 h 4232339"/>
                <a:gd name="connsiteX38" fmla="*/ 0 w 10852845"/>
                <a:gd name="connsiteY38" fmla="*/ 3526935 h 4232339"/>
                <a:gd name="connsiteX39" fmla="*/ 0 w 10852845"/>
                <a:gd name="connsiteY39" fmla="*/ 2934413 h 4232339"/>
                <a:gd name="connsiteX40" fmla="*/ 0 w 10852845"/>
                <a:gd name="connsiteY40" fmla="*/ 2426538 h 4232339"/>
                <a:gd name="connsiteX41" fmla="*/ 0 w 10852845"/>
                <a:gd name="connsiteY41" fmla="*/ 1862232 h 4232339"/>
                <a:gd name="connsiteX42" fmla="*/ 0 w 10852845"/>
                <a:gd name="connsiteY42" fmla="*/ 1326141 h 4232339"/>
                <a:gd name="connsiteX43" fmla="*/ 0 w 10852845"/>
                <a:gd name="connsiteY43" fmla="*/ 705404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852845" h="4232339" fill="none" extrusionOk="0">
                  <a:moveTo>
                    <a:pt x="0" y="705404"/>
                  </a:moveTo>
                  <a:cubicBezTo>
                    <a:pt x="12980" y="363651"/>
                    <a:pt x="347578" y="65818"/>
                    <a:pt x="705404" y="0"/>
                  </a:cubicBezTo>
                  <a:cubicBezTo>
                    <a:pt x="875485" y="-31792"/>
                    <a:pt x="1043727" y="-21717"/>
                    <a:pt x="1379835" y="0"/>
                  </a:cubicBezTo>
                  <a:cubicBezTo>
                    <a:pt x="1715943" y="21717"/>
                    <a:pt x="1897127" y="11227"/>
                    <a:pt x="2054266" y="0"/>
                  </a:cubicBezTo>
                  <a:cubicBezTo>
                    <a:pt x="2211405" y="-11227"/>
                    <a:pt x="2317034" y="8874"/>
                    <a:pt x="2445437" y="0"/>
                  </a:cubicBezTo>
                  <a:cubicBezTo>
                    <a:pt x="2573840" y="-8874"/>
                    <a:pt x="2996353" y="38297"/>
                    <a:pt x="3308708" y="0"/>
                  </a:cubicBezTo>
                  <a:cubicBezTo>
                    <a:pt x="3621063" y="-38297"/>
                    <a:pt x="3557844" y="-1921"/>
                    <a:pt x="3699879" y="0"/>
                  </a:cubicBezTo>
                  <a:cubicBezTo>
                    <a:pt x="3841914" y="1921"/>
                    <a:pt x="4174216" y="31441"/>
                    <a:pt x="4374310" y="0"/>
                  </a:cubicBezTo>
                  <a:cubicBezTo>
                    <a:pt x="4574404" y="-31441"/>
                    <a:pt x="4819188" y="-12579"/>
                    <a:pt x="4954321" y="0"/>
                  </a:cubicBezTo>
                  <a:cubicBezTo>
                    <a:pt x="5089454" y="12579"/>
                    <a:pt x="5561047" y="4545"/>
                    <a:pt x="5723172" y="0"/>
                  </a:cubicBezTo>
                  <a:cubicBezTo>
                    <a:pt x="5885297" y="-4545"/>
                    <a:pt x="6007431" y="11318"/>
                    <a:pt x="6114342" y="0"/>
                  </a:cubicBezTo>
                  <a:cubicBezTo>
                    <a:pt x="6221253" y="-11318"/>
                    <a:pt x="6612858" y="38745"/>
                    <a:pt x="6977614" y="0"/>
                  </a:cubicBezTo>
                  <a:cubicBezTo>
                    <a:pt x="7342370" y="-38745"/>
                    <a:pt x="7460221" y="4234"/>
                    <a:pt x="7652046" y="0"/>
                  </a:cubicBezTo>
                  <a:cubicBezTo>
                    <a:pt x="7843871" y="-4234"/>
                    <a:pt x="7887588" y="-10205"/>
                    <a:pt x="8043216" y="0"/>
                  </a:cubicBezTo>
                  <a:cubicBezTo>
                    <a:pt x="8198844" y="10205"/>
                    <a:pt x="8246412" y="16915"/>
                    <a:pt x="8434386" y="0"/>
                  </a:cubicBezTo>
                  <a:cubicBezTo>
                    <a:pt x="8622360" y="-16915"/>
                    <a:pt x="8867233" y="37466"/>
                    <a:pt x="9203237" y="0"/>
                  </a:cubicBezTo>
                  <a:cubicBezTo>
                    <a:pt x="9539241" y="-37466"/>
                    <a:pt x="9815084" y="-18625"/>
                    <a:pt x="10147441" y="0"/>
                  </a:cubicBezTo>
                  <a:cubicBezTo>
                    <a:pt x="10492313" y="-2819"/>
                    <a:pt x="10844654" y="390810"/>
                    <a:pt x="10852845" y="705404"/>
                  </a:cubicBezTo>
                  <a:cubicBezTo>
                    <a:pt x="10854174" y="831865"/>
                    <a:pt x="10842589" y="1058561"/>
                    <a:pt x="10852845" y="1185064"/>
                  </a:cubicBezTo>
                  <a:cubicBezTo>
                    <a:pt x="10863101" y="1311567"/>
                    <a:pt x="10843854" y="1503105"/>
                    <a:pt x="10852845" y="1692940"/>
                  </a:cubicBezTo>
                  <a:cubicBezTo>
                    <a:pt x="10861836" y="1882775"/>
                    <a:pt x="10865273" y="2082039"/>
                    <a:pt x="10852845" y="2257246"/>
                  </a:cubicBezTo>
                  <a:cubicBezTo>
                    <a:pt x="10840417" y="2432453"/>
                    <a:pt x="10844131" y="2591638"/>
                    <a:pt x="10852845" y="2821552"/>
                  </a:cubicBezTo>
                  <a:cubicBezTo>
                    <a:pt x="10861559" y="3051466"/>
                    <a:pt x="10828539" y="3176651"/>
                    <a:pt x="10852845" y="3526935"/>
                  </a:cubicBezTo>
                  <a:cubicBezTo>
                    <a:pt x="10881297" y="3849660"/>
                    <a:pt x="10558100" y="4206448"/>
                    <a:pt x="10147441" y="4232339"/>
                  </a:cubicBezTo>
                  <a:cubicBezTo>
                    <a:pt x="9810788" y="4229235"/>
                    <a:pt x="9549906" y="4218729"/>
                    <a:pt x="9284169" y="4232339"/>
                  </a:cubicBezTo>
                  <a:cubicBezTo>
                    <a:pt x="9018432" y="4245949"/>
                    <a:pt x="8763532" y="4257301"/>
                    <a:pt x="8515317" y="4232339"/>
                  </a:cubicBezTo>
                  <a:cubicBezTo>
                    <a:pt x="8267102" y="4207377"/>
                    <a:pt x="8108089" y="4264255"/>
                    <a:pt x="7840886" y="4232339"/>
                  </a:cubicBezTo>
                  <a:cubicBezTo>
                    <a:pt x="7573683" y="4200423"/>
                    <a:pt x="7473573" y="4214680"/>
                    <a:pt x="7260875" y="4232339"/>
                  </a:cubicBezTo>
                  <a:cubicBezTo>
                    <a:pt x="7048177" y="4249998"/>
                    <a:pt x="6890243" y="4234780"/>
                    <a:pt x="6775285" y="4232339"/>
                  </a:cubicBezTo>
                  <a:cubicBezTo>
                    <a:pt x="6660327" y="4229899"/>
                    <a:pt x="6325750" y="4255103"/>
                    <a:pt x="6006433" y="4232339"/>
                  </a:cubicBezTo>
                  <a:cubicBezTo>
                    <a:pt x="5687116" y="4209575"/>
                    <a:pt x="5394170" y="4246683"/>
                    <a:pt x="5237582" y="4232339"/>
                  </a:cubicBezTo>
                  <a:cubicBezTo>
                    <a:pt x="5080994" y="4217995"/>
                    <a:pt x="4728639" y="4256942"/>
                    <a:pt x="4563151" y="4232339"/>
                  </a:cubicBezTo>
                  <a:cubicBezTo>
                    <a:pt x="4397663" y="4207736"/>
                    <a:pt x="4147121" y="4227619"/>
                    <a:pt x="3983140" y="4232339"/>
                  </a:cubicBezTo>
                  <a:cubicBezTo>
                    <a:pt x="3819159" y="4237059"/>
                    <a:pt x="3647949" y="4206758"/>
                    <a:pt x="3403129" y="4232339"/>
                  </a:cubicBezTo>
                  <a:cubicBezTo>
                    <a:pt x="3158309" y="4257920"/>
                    <a:pt x="3064209" y="4219435"/>
                    <a:pt x="2823118" y="4232339"/>
                  </a:cubicBezTo>
                  <a:cubicBezTo>
                    <a:pt x="2582027" y="4245243"/>
                    <a:pt x="2356794" y="4193902"/>
                    <a:pt x="2054266" y="4232339"/>
                  </a:cubicBezTo>
                  <a:cubicBezTo>
                    <a:pt x="1751738" y="4270776"/>
                    <a:pt x="1600677" y="4240052"/>
                    <a:pt x="1379835" y="4232339"/>
                  </a:cubicBezTo>
                  <a:cubicBezTo>
                    <a:pt x="1158993" y="4224626"/>
                    <a:pt x="875219" y="4244925"/>
                    <a:pt x="705404" y="4232339"/>
                  </a:cubicBezTo>
                  <a:cubicBezTo>
                    <a:pt x="366036" y="4305304"/>
                    <a:pt x="54585" y="3970409"/>
                    <a:pt x="0" y="3526935"/>
                  </a:cubicBezTo>
                  <a:cubicBezTo>
                    <a:pt x="-27629" y="3356574"/>
                    <a:pt x="28640" y="3073506"/>
                    <a:pt x="0" y="2934413"/>
                  </a:cubicBezTo>
                  <a:cubicBezTo>
                    <a:pt x="-28640" y="2795320"/>
                    <a:pt x="13194" y="2588610"/>
                    <a:pt x="0" y="2426538"/>
                  </a:cubicBezTo>
                  <a:cubicBezTo>
                    <a:pt x="-13194" y="2264466"/>
                    <a:pt x="14788" y="2022894"/>
                    <a:pt x="0" y="1862232"/>
                  </a:cubicBezTo>
                  <a:cubicBezTo>
                    <a:pt x="-14788" y="1701570"/>
                    <a:pt x="25550" y="1560565"/>
                    <a:pt x="0" y="1326141"/>
                  </a:cubicBezTo>
                  <a:cubicBezTo>
                    <a:pt x="-25550" y="1091717"/>
                    <a:pt x="-27300" y="874672"/>
                    <a:pt x="0" y="705404"/>
                  </a:cubicBezTo>
                  <a:close/>
                </a:path>
                <a:path w="10852845" h="4232339" stroke="0" extrusionOk="0">
                  <a:moveTo>
                    <a:pt x="0" y="705404"/>
                  </a:moveTo>
                  <a:cubicBezTo>
                    <a:pt x="-9831" y="409069"/>
                    <a:pt x="295500" y="17061"/>
                    <a:pt x="705404" y="0"/>
                  </a:cubicBezTo>
                  <a:cubicBezTo>
                    <a:pt x="872367" y="14608"/>
                    <a:pt x="1014972" y="4155"/>
                    <a:pt x="1190994" y="0"/>
                  </a:cubicBezTo>
                  <a:cubicBezTo>
                    <a:pt x="1367016" y="-4155"/>
                    <a:pt x="1636187" y="8367"/>
                    <a:pt x="1771005" y="0"/>
                  </a:cubicBezTo>
                  <a:cubicBezTo>
                    <a:pt x="1905823" y="-8367"/>
                    <a:pt x="2350082" y="36725"/>
                    <a:pt x="2634277" y="0"/>
                  </a:cubicBezTo>
                  <a:cubicBezTo>
                    <a:pt x="2918472" y="-36725"/>
                    <a:pt x="3039177" y="17242"/>
                    <a:pt x="3308708" y="0"/>
                  </a:cubicBezTo>
                  <a:cubicBezTo>
                    <a:pt x="3578239" y="-17242"/>
                    <a:pt x="3782355" y="-19327"/>
                    <a:pt x="3983140" y="0"/>
                  </a:cubicBezTo>
                  <a:cubicBezTo>
                    <a:pt x="4183925" y="19327"/>
                    <a:pt x="4325933" y="-3029"/>
                    <a:pt x="4563151" y="0"/>
                  </a:cubicBezTo>
                  <a:cubicBezTo>
                    <a:pt x="4800369" y="3029"/>
                    <a:pt x="4996412" y="-1020"/>
                    <a:pt x="5143161" y="0"/>
                  </a:cubicBezTo>
                  <a:cubicBezTo>
                    <a:pt x="5289910" y="1020"/>
                    <a:pt x="5507711" y="-20476"/>
                    <a:pt x="5628752" y="0"/>
                  </a:cubicBezTo>
                  <a:cubicBezTo>
                    <a:pt x="5749793" y="20476"/>
                    <a:pt x="6085975" y="-37491"/>
                    <a:pt x="6397603" y="0"/>
                  </a:cubicBezTo>
                  <a:cubicBezTo>
                    <a:pt x="6709231" y="37491"/>
                    <a:pt x="6761824" y="-12831"/>
                    <a:pt x="6977614" y="0"/>
                  </a:cubicBezTo>
                  <a:cubicBezTo>
                    <a:pt x="7193404" y="12831"/>
                    <a:pt x="7484340" y="-17211"/>
                    <a:pt x="7840886" y="0"/>
                  </a:cubicBezTo>
                  <a:cubicBezTo>
                    <a:pt x="8197432" y="17211"/>
                    <a:pt x="8052564" y="-54"/>
                    <a:pt x="8232056" y="0"/>
                  </a:cubicBezTo>
                  <a:cubicBezTo>
                    <a:pt x="8411548" y="54"/>
                    <a:pt x="8622584" y="-3477"/>
                    <a:pt x="8812067" y="0"/>
                  </a:cubicBezTo>
                  <a:cubicBezTo>
                    <a:pt x="9001550" y="3477"/>
                    <a:pt x="9149271" y="6190"/>
                    <a:pt x="9297658" y="0"/>
                  </a:cubicBezTo>
                  <a:cubicBezTo>
                    <a:pt x="9446045" y="-6190"/>
                    <a:pt x="9733288" y="38322"/>
                    <a:pt x="10147441" y="0"/>
                  </a:cubicBezTo>
                  <a:cubicBezTo>
                    <a:pt x="10538826" y="-26482"/>
                    <a:pt x="10755667" y="309346"/>
                    <a:pt x="10852845" y="705404"/>
                  </a:cubicBezTo>
                  <a:cubicBezTo>
                    <a:pt x="10861273" y="908577"/>
                    <a:pt x="10822898" y="1067669"/>
                    <a:pt x="10852845" y="1326141"/>
                  </a:cubicBezTo>
                  <a:cubicBezTo>
                    <a:pt x="10882792" y="1584613"/>
                    <a:pt x="10877274" y="1703871"/>
                    <a:pt x="10852845" y="1946878"/>
                  </a:cubicBezTo>
                  <a:cubicBezTo>
                    <a:pt x="10828416" y="2189885"/>
                    <a:pt x="10858172" y="2324755"/>
                    <a:pt x="10852845" y="2511184"/>
                  </a:cubicBezTo>
                  <a:cubicBezTo>
                    <a:pt x="10847518" y="2697613"/>
                    <a:pt x="10869937" y="3267624"/>
                    <a:pt x="10852845" y="3526935"/>
                  </a:cubicBezTo>
                  <a:cubicBezTo>
                    <a:pt x="10863433" y="3932134"/>
                    <a:pt x="10478991" y="4222951"/>
                    <a:pt x="10147441" y="4232339"/>
                  </a:cubicBezTo>
                  <a:cubicBezTo>
                    <a:pt x="9920274" y="4220079"/>
                    <a:pt x="9721281" y="4229929"/>
                    <a:pt x="9378589" y="4232339"/>
                  </a:cubicBezTo>
                  <a:cubicBezTo>
                    <a:pt x="9035897" y="4234749"/>
                    <a:pt x="9017407" y="4230338"/>
                    <a:pt x="8798579" y="4232339"/>
                  </a:cubicBezTo>
                  <a:cubicBezTo>
                    <a:pt x="8579751" y="4234341"/>
                    <a:pt x="8254217" y="4255642"/>
                    <a:pt x="7935307" y="4232339"/>
                  </a:cubicBezTo>
                  <a:cubicBezTo>
                    <a:pt x="7616397" y="4209036"/>
                    <a:pt x="7550457" y="4210175"/>
                    <a:pt x="7166455" y="4232339"/>
                  </a:cubicBezTo>
                  <a:cubicBezTo>
                    <a:pt x="6782453" y="4254503"/>
                    <a:pt x="6765364" y="4221616"/>
                    <a:pt x="6586444" y="4232339"/>
                  </a:cubicBezTo>
                  <a:cubicBezTo>
                    <a:pt x="6407524" y="4243062"/>
                    <a:pt x="6134609" y="4219779"/>
                    <a:pt x="6006433" y="4232339"/>
                  </a:cubicBezTo>
                  <a:cubicBezTo>
                    <a:pt x="5878257" y="4244899"/>
                    <a:pt x="5506853" y="4193925"/>
                    <a:pt x="5143161" y="4232339"/>
                  </a:cubicBezTo>
                  <a:cubicBezTo>
                    <a:pt x="4779469" y="4270753"/>
                    <a:pt x="4667783" y="4249682"/>
                    <a:pt x="4279889" y="4232339"/>
                  </a:cubicBezTo>
                  <a:cubicBezTo>
                    <a:pt x="3891995" y="4214996"/>
                    <a:pt x="3900364" y="4250917"/>
                    <a:pt x="3605458" y="4232339"/>
                  </a:cubicBezTo>
                  <a:cubicBezTo>
                    <a:pt x="3310552" y="4213761"/>
                    <a:pt x="3137822" y="4228077"/>
                    <a:pt x="2836607" y="4232339"/>
                  </a:cubicBezTo>
                  <a:cubicBezTo>
                    <a:pt x="2535392" y="4236601"/>
                    <a:pt x="2324037" y="4213509"/>
                    <a:pt x="1973335" y="4232339"/>
                  </a:cubicBezTo>
                  <a:cubicBezTo>
                    <a:pt x="1622633" y="4251169"/>
                    <a:pt x="1494750" y="4259011"/>
                    <a:pt x="1298903" y="4232339"/>
                  </a:cubicBezTo>
                  <a:cubicBezTo>
                    <a:pt x="1103056" y="4205667"/>
                    <a:pt x="874829" y="4218387"/>
                    <a:pt x="705404" y="4232339"/>
                  </a:cubicBezTo>
                  <a:cubicBezTo>
                    <a:pt x="362516" y="4298365"/>
                    <a:pt x="-3525" y="3903743"/>
                    <a:pt x="0" y="3526935"/>
                  </a:cubicBezTo>
                  <a:cubicBezTo>
                    <a:pt x="-13816" y="3234527"/>
                    <a:pt x="-3589" y="3199440"/>
                    <a:pt x="0" y="2906198"/>
                  </a:cubicBezTo>
                  <a:cubicBezTo>
                    <a:pt x="3589" y="2612956"/>
                    <a:pt x="9461" y="2548208"/>
                    <a:pt x="0" y="2426538"/>
                  </a:cubicBezTo>
                  <a:cubicBezTo>
                    <a:pt x="-9461" y="2304868"/>
                    <a:pt x="5362" y="2153957"/>
                    <a:pt x="0" y="1890447"/>
                  </a:cubicBezTo>
                  <a:cubicBezTo>
                    <a:pt x="-5362" y="1626937"/>
                    <a:pt x="22442" y="1516831"/>
                    <a:pt x="0" y="1410787"/>
                  </a:cubicBezTo>
                  <a:cubicBezTo>
                    <a:pt x="-22442" y="1304743"/>
                    <a:pt x="-3339" y="857117"/>
                    <a:pt x="0" y="705404"/>
                  </a:cubicBezTo>
                  <a:close/>
                </a:path>
              </a:pathLst>
            </a:custGeom>
            <a:solidFill>
              <a:srgbClr val="FDED9D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:ask="http://schemas.microsoft.com/office/drawing/2018/sketchyshapes" xmlns="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err="1" smtClean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챌린지</a:t>
              </a:r>
              <a:endPara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0" name="모서리가 둥근 직사각형 157">
              <a:extLst>
                <a:ext uri="{FF2B5EF4-FFF2-40B4-BE49-F238E27FC236}">
                  <a16:creationId xmlns:a16="http://schemas.microsoft.com/office/drawing/2014/main" id="{126C698D-CE48-4C98-8D6C-C4065D9BD380}"/>
                </a:ext>
              </a:extLst>
            </p:cNvPr>
            <p:cNvSpPr/>
            <p:nvPr/>
          </p:nvSpPr>
          <p:spPr>
            <a:xfrm>
              <a:off x="4722053" y="1631803"/>
              <a:ext cx="1440000" cy="576000"/>
            </a:xfrm>
            <a:custGeom>
              <a:avLst/>
              <a:gdLst>
                <a:gd name="connsiteX0" fmla="*/ 0 w 10852845"/>
                <a:gd name="connsiteY0" fmla="*/ 705404 h 4232339"/>
                <a:gd name="connsiteX1" fmla="*/ 705404 w 10852845"/>
                <a:gd name="connsiteY1" fmla="*/ 0 h 4232339"/>
                <a:gd name="connsiteX2" fmla="*/ 1379835 w 10852845"/>
                <a:gd name="connsiteY2" fmla="*/ 0 h 4232339"/>
                <a:gd name="connsiteX3" fmla="*/ 2054266 w 10852845"/>
                <a:gd name="connsiteY3" fmla="*/ 0 h 4232339"/>
                <a:gd name="connsiteX4" fmla="*/ 2445437 w 10852845"/>
                <a:gd name="connsiteY4" fmla="*/ 0 h 4232339"/>
                <a:gd name="connsiteX5" fmla="*/ 3308708 w 10852845"/>
                <a:gd name="connsiteY5" fmla="*/ 0 h 4232339"/>
                <a:gd name="connsiteX6" fmla="*/ 3699879 w 10852845"/>
                <a:gd name="connsiteY6" fmla="*/ 0 h 4232339"/>
                <a:gd name="connsiteX7" fmla="*/ 4374310 w 10852845"/>
                <a:gd name="connsiteY7" fmla="*/ 0 h 4232339"/>
                <a:gd name="connsiteX8" fmla="*/ 4954321 w 10852845"/>
                <a:gd name="connsiteY8" fmla="*/ 0 h 4232339"/>
                <a:gd name="connsiteX9" fmla="*/ 5723172 w 10852845"/>
                <a:gd name="connsiteY9" fmla="*/ 0 h 4232339"/>
                <a:gd name="connsiteX10" fmla="*/ 6114342 w 10852845"/>
                <a:gd name="connsiteY10" fmla="*/ 0 h 4232339"/>
                <a:gd name="connsiteX11" fmla="*/ 6977614 w 10852845"/>
                <a:gd name="connsiteY11" fmla="*/ 0 h 4232339"/>
                <a:gd name="connsiteX12" fmla="*/ 7652046 w 10852845"/>
                <a:gd name="connsiteY12" fmla="*/ 0 h 4232339"/>
                <a:gd name="connsiteX13" fmla="*/ 8043216 w 10852845"/>
                <a:gd name="connsiteY13" fmla="*/ 0 h 4232339"/>
                <a:gd name="connsiteX14" fmla="*/ 8434386 w 10852845"/>
                <a:gd name="connsiteY14" fmla="*/ 0 h 4232339"/>
                <a:gd name="connsiteX15" fmla="*/ 9203237 w 10852845"/>
                <a:gd name="connsiteY15" fmla="*/ 0 h 4232339"/>
                <a:gd name="connsiteX16" fmla="*/ 10147441 w 10852845"/>
                <a:gd name="connsiteY16" fmla="*/ 0 h 4232339"/>
                <a:gd name="connsiteX17" fmla="*/ 10852845 w 10852845"/>
                <a:gd name="connsiteY17" fmla="*/ 705404 h 4232339"/>
                <a:gd name="connsiteX18" fmla="*/ 10852845 w 10852845"/>
                <a:gd name="connsiteY18" fmla="*/ 1185064 h 4232339"/>
                <a:gd name="connsiteX19" fmla="*/ 10852845 w 10852845"/>
                <a:gd name="connsiteY19" fmla="*/ 1692940 h 4232339"/>
                <a:gd name="connsiteX20" fmla="*/ 10852845 w 10852845"/>
                <a:gd name="connsiteY20" fmla="*/ 2257246 h 4232339"/>
                <a:gd name="connsiteX21" fmla="*/ 10852845 w 10852845"/>
                <a:gd name="connsiteY21" fmla="*/ 2821552 h 4232339"/>
                <a:gd name="connsiteX22" fmla="*/ 10852845 w 10852845"/>
                <a:gd name="connsiteY22" fmla="*/ 3526935 h 4232339"/>
                <a:gd name="connsiteX23" fmla="*/ 10147441 w 10852845"/>
                <a:gd name="connsiteY23" fmla="*/ 4232339 h 4232339"/>
                <a:gd name="connsiteX24" fmla="*/ 9284169 w 10852845"/>
                <a:gd name="connsiteY24" fmla="*/ 4232339 h 4232339"/>
                <a:gd name="connsiteX25" fmla="*/ 8515317 w 10852845"/>
                <a:gd name="connsiteY25" fmla="*/ 4232339 h 4232339"/>
                <a:gd name="connsiteX26" fmla="*/ 7840886 w 10852845"/>
                <a:gd name="connsiteY26" fmla="*/ 4232339 h 4232339"/>
                <a:gd name="connsiteX27" fmla="*/ 7260875 w 10852845"/>
                <a:gd name="connsiteY27" fmla="*/ 4232339 h 4232339"/>
                <a:gd name="connsiteX28" fmla="*/ 6775285 w 10852845"/>
                <a:gd name="connsiteY28" fmla="*/ 4232339 h 4232339"/>
                <a:gd name="connsiteX29" fmla="*/ 6006433 w 10852845"/>
                <a:gd name="connsiteY29" fmla="*/ 4232339 h 4232339"/>
                <a:gd name="connsiteX30" fmla="*/ 5237582 w 10852845"/>
                <a:gd name="connsiteY30" fmla="*/ 4232339 h 4232339"/>
                <a:gd name="connsiteX31" fmla="*/ 4563151 w 10852845"/>
                <a:gd name="connsiteY31" fmla="*/ 4232339 h 4232339"/>
                <a:gd name="connsiteX32" fmla="*/ 3983140 w 10852845"/>
                <a:gd name="connsiteY32" fmla="*/ 4232339 h 4232339"/>
                <a:gd name="connsiteX33" fmla="*/ 3403129 w 10852845"/>
                <a:gd name="connsiteY33" fmla="*/ 4232339 h 4232339"/>
                <a:gd name="connsiteX34" fmla="*/ 2823118 w 10852845"/>
                <a:gd name="connsiteY34" fmla="*/ 4232339 h 4232339"/>
                <a:gd name="connsiteX35" fmla="*/ 2054266 w 10852845"/>
                <a:gd name="connsiteY35" fmla="*/ 4232339 h 4232339"/>
                <a:gd name="connsiteX36" fmla="*/ 1379835 w 10852845"/>
                <a:gd name="connsiteY36" fmla="*/ 4232339 h 4232339"/>
                <a:gd name="connsiteX37" fmla="*/ 705404 w 10852845"/>
                <a:gd name="connsiteY37" fmla="*/ 4232339 h 4232339"/>
                <a:gd name="connsiteX38" fmla="*/ 0 w 10852845"/>
                <a:gd name="connsiteY38" fmla="*/ 3526935 h 4232339"/>
                <a:gd name="connsiteX39" fmla="*/ 0 w 10852845"/>
                <a:gd name="connsiteY39" fmla="*/ 2934413 h 4232339"/>
                <a:gd name="connsiteX40" fmla="*/ 0 w 10852845"/>
                <a:gd name="connsiteY40" fmla="*/ 2426538 h 4232339"/>
                <a:gd name="connsiteX41" fmla="*/ 0 w 10852845"/>
                <a:gd name="connsiteY41" fmla="*/ 1862232 h 4232339"/>
                <a:gd name="connsiteX42" fmla="*/ 0 w 10852845"/>
                <a:gd name="connsiteY42" fmla="*/ 1326141 h 4232339"/>
                <a:gd name="connsiteX43" fmla="*/ 0 w 10852845"/>
                <a:gd name="connsiteY43" fmla="*/ 705404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852845" h="4232339" fill="none" extrusionOk="0">
                  <a:moveTo>
                    <a:pt x="0" y="705404"/>
                  </a:moveTo>
                  <a:cubicBezTo>
                    <a:pt x="12980" y="363651"/>
                    <a:pt x="347578" y="65818"/>
                    <a:pt x="705404" y="0"/>
                  </a:cubicBezTo>
                  <a:cubicBezTo>
                    <a:pt x="875485" y="-31792"/>
                    <a:pt x="1043727" y="-21717"/>
                    <a:pt x="1379835" y="0"/>
                  </a:cubicBezTo>
                  <a:cubicBezTo>
                    <a:pt x="1715943" y="21717"/>
                    <a:pt x="1897127" y="11227"/>
                    <a:pt x="2054266" y="0"/>
                  </a:cubicBezTo>
                  <a:cubicBezTo>
                    <a:pt x="2211405" y="-11227"/>
                    <a:pt x="2317034" y="8874"/>
                    <a:pt x="2445437" y="0"/>
                  </a:cubicBezTo>
                  <a:cubicBezTo>
                    <a:pt x="2573840" y="-8874"/>
                    <a:pt x="2996353" y="38297"/>
                    <a:pt x="3308708" y="0"/>
                  </a:cubicBezTo>
                  <a:cubicBezTo>
                    <a:pt x="3621063" y="-38297"/>
                    <a:pt x="3557844" y="-1921"/>
                    <a:pt x="3699879" y="0"/>
                  </a:cubicBezTo>
                  <a:cubicBezTo>
                    <a:pt x="3841914" y="1921"/>
                    <a:pt x="4174216" y="31441"/>
                    <a:pt x="4374310" y="0"/>
                  </a:cubicBezTo>
                  <a:cubicBezTo>
                    <a:pt x="4574404" y="-31441"/>
                    <a:pt x="4819188" y="-12579"/>
                    <a:pt x="4954321" y="0"/>
                  </a:cubicBezTo>
                  <a:cubicBezTo>
                    <a:pt x="5089454" y="12579"/>
                    <a:pt x="5561047" y="4545"/>
                    <a:pt x="5723172" y="0"/>
                  </a:cubicBezTo>
                  <a:cubicBezTo>
                    <a:pt x="5885297" y="-4545"/>
                    <a:pt x="6007431" y="11318"/>
                    <a:pt x="6114342" y="0"/>
                  </a:cubicBezTo>
                  <a:cubicBezTo>
                    <a:pt x="6221253" y="-11318"/>
                    <a:pt x="6612858" y="38745"/>
                    <a:pt x="6977614" y="0"/>
                  </a:cubicBezTo>
                  <a:cubicBezTo>
                    <a:pt x="7342370" y="-38745"/>
                    <a:pt x="7460221" y="4234"/>
                    <a:pt x="7652046" y="0"/>
                  </a:cubicBezTo>
                  <a:cubicBezTo>
                    <a:pt x="7843871" y="-4234"/>
                    <a:pt x="7887588" y="-10205"/>
                    <a:pt x="8043216" y="0"/>
                  </a:cubicBezTo>
                  <a:cubicBezTo>
                    <a:pt x="8198844" y="10205"/>
                    <a:pt x="8246412" y="16915"/>
                    <a:pt x="8434386" y="0"/>
                  </a:cubicBezTo>
                  <a:cubicBezTo>
                    <a:pt x="8622360" y="-16915"/>
                    <a:pt x="8867233" y="37466"/>
                    <a:pt x="9203237" y="0"/>
                  </a:cubicBezTo>
                  <a:cubicBezTo>
                    <a:pt x="9539241" y="-37466"/>
                    <a:pt x="9815084" y="-18625"/>
                    <a:pt x="10147441" y="0"/>
                  </a:cubicBezTo>
                  <a:cubicBezTo>
                    <a:pt x="10492313" y="-2819"/>
                    <a:pt x="10844654" y="390810"/>
                    <a:pt x="10852845" y="705404"/>
                  </a:cubicBezTo>
                  <a:cubicBezTo>
                    <a:pt x="10854174" y="831865"/>
                    <a:pt x="10842589" y="1058561"/>
                    <a:pt x="10852845" y="1185064"/>
                  </a:cubicBezTo>
                  <a:cubicBezTo>
                    <a:pt x="10863101" y="1311567"/>
                    <a:pt x="10843854" y="1503105"/>
                    <a:pt x="10852845" y="1692940"/>
                  </a:cubicBezTo>
                  <a:cubicBezTo>
                    <a:pt x="10861836" y="1882775"/>
                    <a:pt x="10865273" y="2082039"/>
                    <a:pt x="10852845" y="2257246"/>
                  </a:cubicBezTo>
                  <a:cubicBezTo>
                    <a:pt x="10840417" y="2432453"/>
                    <a:pt x="10844131" y="2591638"/>
                    <a:pt x="10852845" y="2821552"/>
                  </a:cubicBezTo>
                  <a:cubicBezTo>
                    <a:pt x="10861559" y="3051466"/>
                    <a:pt x="10828539" y="3176651"/>
                    <a:pt x="10852845" y="3526935"/>
                  </a:cubicBezTo>
                  <a:cubicBezTo>
                    <a:pt x="10881297" y="3849660"/>
                    <a:pt x="10558100" y="4206448"/>
                    <a:pt x="10147441" y="4232339"/>
                  </a:cubicBezTo>
                  <a:cubicBezTo>
                    <a:pt x="9810788" y="4229235"/>
                    <a:pt x="9549906" y="4218729"/>
                    <a:pt x="9284169" y="4232339"/>
                  </a:cubicBezTo>
                  <a:cubicBezTo>
                    <a:pt x="9018432" y="4245949"/>
                    <a:pt x="8763532" y="4257301"/>
                    <a:pt x="8515317" y="4232339"/>
                  </a:cubicBezTo>
                  <a:cubicBezTo>
                    <a:pt x="8267102" y="4207377"/>
                    <a:pt x="8108089" y="4264255"/>
                    <a:pt x="7840886" y="4232339"/>
                  </a:cubicBezTo>
                  <a:cubicBezTo>
                    <a:pt x="7573683" y="4200423"/>
                    <a:pt x="7473573" y="4214680"/>
                    <a:pt x="7260875" y="4232339"/>
                  </a:cubicBezTo>
                  <a:cubicBezTo>
                    <a:pt x="7048177" y="4249998"/>
                    <a:pt x="6890243" y="4234780"/>
                    <a:pt x="6775285" y="4232339"/>
                  </a:cubicBezTo>
                  <a:cubicBezTo>
                    <a:pt x="6660327" y="4229899"/>
                    <a:pt x="6325750" y="4255103"/>
                    <a:pt x="6006433" y="4232339"/>
                  </a:cubicBezTo>
                  <a:cubicBezTo>
                    <a:pt x="5687116" y="4209575"/>
                    <a:pt x="5394170" y="4246683"/>
                    <a:pt x="5237582" y="4232339"/>
                  </a:cubicBezTo>
                  <a:cubicBezTo>
                    <a:pt x="5080994" y="4217995"/>
                    <a:pt x="4728639" y="4256942"/>
                    <a:pt x="4563151" y="4232339"/>
                  </a:cubicBezTo>
                  <a:cubicBezTo>
                    <a:pt x="4397663" y="4207736"/>
                    <a:pt x="4147121" y="4227619"/>
                    <a:pt x="3983140" y="4232339"/>
                  </a:cubicBezTo>
                  <a:cubicBezTo>
                    <a:pt x="3819159" y="4237059"/>
                    <a:pt x="3647949" y="4206758"/>
                    <a:pt x="3403129" y="4232339"/>
                  </a:cubicBezTo>
                  <a:cubicBezTo>
                    <a:pt x="3158309" y="4257920"/>
                    <a:pt x="3064209" y="4219435"/>
                    <a:pt x="2823118" y="4232339"/>
                  </a:cubicBezTo>
                  <a:cubicBezTo>
                    <a:pt x="2582027" y="4245243"/>
                    <a:pt x="2356794" y="4193902"/>
                    <a:pt x="2054266" y="4232339"/>
                  </a:cubicBezTo>
                  <a:cubicBezTo>
                    <a:pt x="1751738" y="4270776"/>
                    <a:pt x="1600677" y="4240052"/>
                    <a:pt x="1379835" y="4232339"/>
                  </a:cubicBezTo>
                  <a:cubicBezTo>
                    <a:pt x="1158993" y="4224626"/>
                    <a:pt x="875219" y="4244925"/>
                    <a:pt x="705404" y="4232339"/>
                  </a:cubicBezTo>
                  <a:cubicBezTo>
                    <a:pt x="366036" y="4305304"/>
                    <a:pt x="54585" y="3970409"/>
                    <a:pt x="0" y="3526935"/>
                  </a:cubicBezTo>
                  <a:cubicBezTo>
                    <a:pt x="-27629" y="3356574"/>
                    <a:pt x="28640" y="3073506"/>
                    <a:pt x="0" y="2934413"/>
                  </a:cubicBezTo>
                  <a:cubicBezTo>
                    <a:pt x="-28640" y="2795320"/>
                    <a:pt x="13194" y="2588610"/>
                    <a:pt x="0" y="2426538"/>
                  </a:cubicBezTo>
                  <a:cubicBezTo>
                    <a:pt x="-13194" y="2264466"/>
                    <a:pt x="14788" y="2022894"/>
                    <a:pt x="0" y="1862232"/>
                  </a:cubicBezTo>
                  <a:cubicBezTo>
                    <a:pt x="-14788" y="1701570"/>
                    <a:pt x="25550" y="1560565"/>
                    <a:pt x="0" y="1326141"/>
                  </a:cubicBezTo>
                  <a:cubicBezTo>
                    <a:pt x="-25550" y="1091717"/>
                    <a:pt x="-27300" y="874672"/>
                    <a:pt x="0" y="705404"/>
                  </a:cubicBezTo>
                  <a:close/>
                </a:path>
                <a:path w="10852845" h="4232339" stroke="0" extrusionOk="0">
                  <a:moveTo>
                    <a:pt x="0" y="705404"/>
                  </a:moveTo>
                  <a:cubicBezTo>
                    <a:pt x="-9831" y="409069"/>
                    <a:pt x="295500" y="17061"/>
                    <a:pt x="705404" y="0"/>
                  </a:cubicBezTo>
                  <a:cubicBezTo>
                    <a:pt x="872367" y="14608"/>
                    <a:pt x="1014972" y="4155"/>
                    <a:pt x="1190994" y="0"/>
                  </a:cubicBezTo>
                  <a:cubicBezTo>
                    <a:pt x="1367016" y="-4155"/>
                    <a:pt x="1636187" y="8367"/>
                    <a:pt x="1771005" y="0"/>
                  </a:cubicBezTo>
                  <a:cubicBezTo>
                    <a:pt x="1905823" y="-8367"/>
                    <a:pt x="2350082" y="36725"/>
                    <a:pt x="2634277" y="0"/>
                  </a:cubicBezTo>
                  <a:cubicBezTo>
                    <a:pt x="2918472" y="-36725"/>
                    <a:pt x="3039177" y="17242"/>
                    <a:pt x="3308708" y="0"/>
                  </a:cubicBezTo>
                  <a:cubicBezTo>
                    <a:pt x="3578239" y="-17242"/>
                    <a:pt x="3782355" y="-19327"/>
                    <a:pt x="3983140" y="0"/>
                  </a:cubicBezTo>
                  <a:cubicBezTo>
                    <a:pt x="4183925" y="19327"/>
                    <a:pt x="4325933" y="-3029"/>
                    <a:pt x="4563151" y="0"/>
                  </a:cubicBezTo>
                  <a:cubicBezTo>
                    <a:pt x="4800369" y="3029"/>
                    <a:pt x="4996412" y="-1020"/>
                    <a:pt x="5143161" y="0"/>
                  </a:cubicBezTo>
                  <a:cubicBezTo>
                    <a:pt x="5289910" y="1020"/>
                    <a:pt x="5507711" y="-20476"/>
                    <a:pt x="5628752" y="0"/>
                  </a:cubicBezTo>
                  <a:cubicBezTo>
                    <a:pt x="5749793" y="20476"/>
                    <a:pt x="6085975" y="-37491"/>
                    <a:pt x="6397603" y="0"/>
                  </a:cubicBezTo>
                  <a:cubicBezTo>
                    <a:pt x="6709231" y="37491"/>
                    <a:pt x="6761824" y="-12831"/>
                    <a:pt x="6977614" y="0"/>
                  </a:cubicBezTo>
                  <a:cubicBezTo>
                    <a:pt x="7193404" y="12831"/>
                    <a:pt x="7484340" y="-17211"/>
                    <a:pt x="7840886" y="0"/>
                  </a:cubicBezTo>
                  <a:cubicBezTo>
                    <a:pt x="8197432" y="17211"/>
                    <a:pt x="8052564" y="-54"/>
                    <a:pt x="8232056" y="0"/>
                  </a:cubicBezTo>
                  <a:cubicBezTo>
                    <a:pt x="8411548" y="54"/>
                    <a:pt x="8622584" y="-3477"/>
                    <a:pt x="8812067" y="0"/>
                  </a:cubicBezTo>
                  <a:cubicBezTo>
                    <a:pt x="9001550" y="3477"/>
                    <a:pt x="9149271" y="6190"/>
                    <a:pt x="9297658" y="0"/>
                  </a:cubicBezTo>
                  <a:cubicBezTo>
                    <a:pt x="9446045" y="-6190"/>
                    <a:pt x="9733288" y="38322"/>
                    <a:pt x="10147441" y="0"/>
                  </a:cubicBezTo>
                  <a:cubicBezTo>
                    <a:pt x="10538826" y="-26482"/>
                    <a:pt x="10755667" y="309346"/>
                    <a:pt x="10852845" y="705404"/>
                  </a:cubicBezTo>
                  <a:cubicBezTo>
                    <a:pt x="10861273" y="908577"/>
                    <a:pt x="10822898" y="1067669"/>
                    <a:pt x="10852845" y="1326141"/>
                  </a:cubicBezTo>
                  <a:cubicBezTo>
                    <a:pt x="10882792" y="1584613"/>
                    <a:pt x="10877274" y="1703871"/>
                    <a:pt x="10852845" y="1946878"/>
                  </a:cubicBezTo>
                  <a:cubicBezTo>
                    <a:pt x="10828416" y="2189885"/>
                    <a:pt x="10858172" y="2324755"/>
                    <a:pt x="10852845" y="2511184"/>
                  </a:cubicBezTo>
                  <a:cubicBezTo>
                    <a:pt x="10847518" y="2697613"/>
                    <a:pt x="10869937" y="3267624"/>
                    <a:pt x="10852845" y="3526935"/>
                  </a:cubicBezTo>
                  <a:cubicBezTo>
                    <a:pt x="10863433" y="3932134"/>
                    <a:pt x="10478991" y="4222951"/>
                    <a:pt x="10147441" y="4232339"/>
                  </a:cubicBezTo>
                  <a:cubicBezTo>
                    <a:pt x="9920274" y="4220079"/>
                    <a:pt x="9721281" y="4229929"/>
                    <a:pt x="9378589" y="4232339"/>
                  </a:cubicBezTo>
                  <a:cubicBezTo>
                    <a:pt x="9035897" y="4234749"/>
                    <a:pt x="9017407" y="4230338"/>
                    <a:pt x="8798579" y="4232339"/>
                  </a:cubicBezTo>
                  <a:cubicBezTo>
                    <a:pt x="8579751" y="4234341"/>
                    <a:pt x="8254217" y="4255642"/>
                    <a:pt x="7935307" y="4232339"/>
                  </a:cubicBezTo>
                  <a:cubicBezTo>
                    <a:pt x="7616397" y="4209036"/>
                    <a:pt x="7550457" y="4210175"/>
                    <a:pt x="7166455" y="4232339"/>
                  </a:cubicBezTo>
                  <a:cubicBezTo>
                    <a:pt x="6782453" y="4254503"/>
                    <a:pt x="6765364" y="4221616"/>
                    <a:pt x="6586444" y="4232339"/>
                  </a:cubicBezTo>
                  <a:cubicBezTo>
                    <a:pt x="6407524" y="4243062"/>
                    <a:pt x="6134609" y="4219779"/>
                    <a:pt x="6006433" y="4232339"/>
                  </a:cubicBezTo>
                  <a:cubicBezTo>
                    <a:pt x="5878257" y="4244899"/>
                    <a:pt x="5506853" y="4193925"/>
                    <a:pt x="5143161" y="4232339"/>
                  </a:cubicBezTo>
                  <a:cubicBezTo>
                    <a:pt x="4779469" y="4270753"/>
                    <a:pt x="4667783" y="4249682"/>
                    <a:pt x="4279889" y="4232339"/>
                  </a:cubicBezTo>
                  <a:cubicBezTo>
                    <a:pt x="3891995" y="4214996"/>
                    <a:pt x="3900364" y="4250917"/>
                    <a:pt x="3605458" y="4232339"/>
                  </a:cubicBezTo>
                  <a:cubicBezTo>
                    <a:pt x="3310552" y="4213761"/>
                    <a:pt x="3137822" y="4228077"/>
                    <a:pt x="2836607" y="4232339"/>
                  </a:cubicBezTo>
                  <a:cubicBezTo>
                    <a:pt x="2535392" y="4236601"/>
                    <a:pt x="2324037" y="4213509"/>
                    <a:pt x="1973335" y="4232339"/>
                  </a:cubicBezTo>
                  <a:cubicBezTo>
                    <a:pt x="1622633" y="4251169"/>
                    <a:pt x="1494750" y="4259011"/>
                    <a:pt x="1298903" y="4232339"/>
                  </a:cubicBezTo>
                  <a:cubicBezTo>
                    <a:pt x="1103056" y="4205667"/>
                    <a:pt x="874829" y="4218387"/>
                    <a:pt x="705404" y="4232339"/>
                  </a:cubicBezTo>
                  <a:cubicBezTo>
                    <a:pt x="362516" y="4298365"/>
                    <a:pt x="-3525" y="3903743"/>
                    <a:pt x="0" y="3526935"/>
                  </a:cubicBezTo>
                  <a:cubicBezTo>
                    <a:pt x="-13816" y="3234527"/>
                    <a:pt x="-3589" y="3199440"/>
                    <a:pt x="0" y="2906198"/>
                  </a:cubicBezTo>
                  <a:cubicBezTo>
                    <a:pt x="3589" y="2612956"/>
                    <a:pt x="9461" y="2548208"/>
                    <a:pt x="0" y="2426538"/>
                  </a:cubicBezTo>
                  <a:cubicBezTo>
                    <a:pt x="-9461" y="2304868"/>
                    <a:pt x="5362" y="2153957"/>
                    <a:pt x="0" y="1890447"/>
                  </a:cubicBezTo>
                  <a:cubicBezTo>
                    <a:pt x="-5362" y="1626937"/>
                    <a:pt x="22442" y="1516831"/>
                    <a:pt x="0" y="1410787"/>
                  </a:cubicBezTo>
                  <a:cubicBezTo>
                    <a:pt x="-22442" y="1304743"/>
                    <a:pt x="-3339" y="857117"/>
                    <a:pt x="0" y="705404"/>
                  </a:cubicBezTo>
                  <a:close/>
                </a:path>
              </a:pathLst>
            </a:custGeom>
            <a:solidFill>
              <a:srgbClr val="FDED9D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:ask="http://schemas.microsoft.com/office/drawing/2018/sketchyshapes" xmlns="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좋아요</a:t>
              </a:r>
              <a:endPara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1" name="모서리가 둥근 직사각형 157">
              <a:extLst>
                <a:ext uri="{FF2B5EF4-FFF2-40B4-BE49-F238E27FC236}">
                  <a16:creationId xmlns:a16="http://schemas.microsoft.com/office/drawing/2014/main" id="{126C698D-CE48-4C98-8D6C-C4065D9BD380}"/>
                </a:ext>
              </a:extLst>
            </p:cNvPr>
            <p:cNvSpPr/>
            <p:nvPr/>
          </p:nvSpPr>
          <p:spPr>
            <a:xfrm>
              <a:off x="2396980" y="1628396"/>
              <a:ext cx="1440000" cy="576000"/>
            </a:xfrm>
            <a:custGeom>
              <a:avLst/>
              <a:gdLst>
                <a:gd name="connsiteX0" fmla="*/ 0 w 10852845"/>
                <a:gd name="connsiteY0" fmla="*/ 705404 h 4232339"/>
                <a:gd name="connsiteX1" fmla="*/ 705404 w 10852845"/>
                <a:gd name="connsiteY1" fmla="*/ 0 h 4232339"/>
                <a:gd name="connsiteX2" fmla="*/ 1379835 w 10852845"/>
                <a:gd name="connsiteY2" fmla="*/ 0 h 4232339"/>
                <a:gd name="connsiteX3" fmla="*/ 2054266 w 10852845"/>
                <a:gd name="connsiteY3" fmla="*/ 0 h 4232339"/>
                <a:gd name="connsiteX4" fmla="*/ 2445437 w 10852845"/>
                <a:gd name="connsiteY4" fmla="*/ 0 h 4232339"/>
                <a:gd name="connsiteX5" fmla="*/ 3308708 w 10852845"/>
                <a:gd name="connsiteY5" fmla="*/ 0 h 4232339"/>
                <a:gd name="connsiteX6" fmla="*/ 3699879 w 10852845"/>
                <a:gd name="connsiteY6" fmla="*/ 0 h 4232339"/>
                <a:gd name="connsiteX7" fmla="*/ 4374310 w 10852845"/>
                <a:gd name="connsiteY7" fmla="*/ 0 h 4232339"/>
                <a:gd name="connsiteX8" fmla="*/ 4954321 w 10852845"/>
                <a:gd name="connsiteY8" fmla="*/ 0 h 4232339"/>
                <a:gd name="connsiteX9" fmla="*/ 5723172 w 10852845"/>
                <a:gd name="connsiteY9" fmla="*/ 0 h 4232339"/>
                <a:gd name="connsiteX10" fmla="*/ 6114342 w 10852845"/>
                <a:gd name="connsiteY10" fmla="*/ 0 h 4232339"/>
                <a:gd name="connsiteX11" fmla="*/ 6977614 w 10852845"/>
                <a:gd name="connsiteY11" fmla="*/ 0 h 4232339"/>
                <a:gd name="connsiteX12" fmla="*/ 7652046 w 10852845"/>
                <a:gd name="connsiteY12" fmla="*/ 0 h 4232339"/>
                <a:gd name="connsiteX13" fmla="*/ 8043216 w 10852845"/>
                <a:gd name="connsiteY13" fmla="*/ 0 h 4232339"/>
                <a:gd name="connsiteX14" fmla="*/ 8434386 w 10852845"/>
                <a:gd name="connsiteY14" fmla="*/ 0 h 4232339"/>
                <a:gd name="connsiteX15" fmla="*/ 9203237 w 10852845"/>
                <a:gd name="connsiteY15" fmla="*/ 0 h 4232339"/>
                <a:gd name="connsiteX16" fmla="*/ 10147441 w 10852845"/>
                <a:gd name="connsiteY16" fmla="*/ 0 h 4232339"/>
                <a:gd name="connsiteX17" fmla="*/ 10852845 w 10852845"/>
                <a:gd name="connsiteY17" fmla="*/ 705404 h 4232339"/>
                <a:gd name="connsiteX18" fmla="*/ 10852845 w 10852845"/>
                <a:gd name="connsiteY18" fmla="*/ 1185064 h 4232339"/>
                <a:gd name="connsiteX19" fmla="*/ 10852845 w 10852845"/>
                <a:gd name="connsiteY19" fmla="*/ 1692940 h 4232339"/>
                <a:gd name="connsiteX20" fmla="*/ 10852845 w 10852845"/>
                <a:gd name="connsiteY20" fmla="*/ 2257246 h 4232339"/>
                <a:gd name="connsiteX21" fmla="*/ 10852845 w 10852845"/>
                <a:gd name="connsiteY21" fmla="*/ 2821552 h 4232339"/>
                <a:gd name="connsiteX22" fmla="*/ 10852845 w 10852845"/>
                <a:gd name="connsiteY22" fmla="*/ 3526935 h 4232339"/>
                <a:gd name="connsiteX23" fmla="*/ 10147441 w 10852845"/>
                <a:gd name="connsiteY23" fmla="*/ 4232339 h 4232339"/>
                <a:gd name="connsiteX24" fmla="*/ 9284169 w 10852845"/>
                <a:gd name="connsiteY24" fmla="*/ 4232339 h 4232339"/>
                <a:gd name="connsiteX25" fmla="*/ 8515317 w 10852845"/>
                <a:gd name="connsiteY25" fmla="*/ 4232339 h 4232339"/>
                <a:gd name="connsiteX26" fmla="*/ 7840886 w 10852845"/>
                <a:gd name="connsiteY26" fmla="*/ 4232339 h 4232339"/>
                <a:gd name="connsiteX27" fmla="*/ 7260875 w 10852845"/>
                <a:gd name="connsiteY27" fmla="*/ 4232339 h 4232339"/>
                <a:gd name="connsiteX28" fmla="*/ 6775285 w 10852845"/>
                <a:gd name="connsiteY28" fmla="*/ 4232339 h 4232339"/>
                <a:gd name="connsiteX29" fmla="*/ 6006433 w 10852845"/>
                <a:gd name="connsiteY29" fmla="*/ 4232339 h 4232339"/>
                <a:gd name="connsiteX30" fmla="*/ 5237582 w 10852845"/>
                <a:gd name="connsiteY30" fmla="*/ 4232339 h 4232339"/>
                <a:gd name="connsiteX31" fmla="*/ 4563151 w 10852845"/>
                <a:gd name="connsiteY31" fmla="*/ 4232339 h 4232339"/>
                <a:gd name="connsiteX32" fmla="*/ 3983140 w 10852845"/>
                <a:gd name="connsiteY32" fmla="*/ 4232339 h 4232339"/>
                <a:gd name="connsiteX33" fmla="*/ 3403129 w 10852845"/>
                <a:gd name="connsiteY33" fmla="*/ 4232339 h 4232339"/>
                <a:gd name="connsiteX34" fmla="*/ 2823118 w 10852845"/>
                <a:gd name="connsiteY34" fmla="*/ 4232339 h 4232339"/>
                <a:gd name="connsiteX35" fmla="*/ 2054266 w 10852845"/>
                <a:gd name="connsiteY35" fmla="*/ 4232339 h 4232339"/>
                <a:gd name="connsiteX36" fmla="*/ 1379835 w 10852845"/>
                <a:gd name="connsiteY36" fmla="*/ 4232339 h 4232339"/>
                <a:gd name="connsiteX37" fmla="*/ 705404 w 10852845"/>
                <a:gd name="connsiteY37" fmla="*/ 4232339 h 4232339"/>
                <a:gd name="connsiteX38" fmla="*/ 0 w 10852845"/>
                <a:gd name="connsiteY38" fmla="*/ 3526935 h 4232339"/>
                <a:gd name="connsiteX39" fmla="*/ 0 w 10852845"/>
                <a:gd name="connsiteY39" fmla="*/ 2934413 h 4232339"/>
                <a:gd name="connsiteX40" fmla="*/ 0 w 10852845"/>
                <a:gd name="connsiteY40" fmla="*/ 2426538 h 4232339"/>
                <a:gd name="connsiteX41" fmla="*/ 0 w 10852845"/>
                <a:gd name="connsiteY41" fmla="*/ 1862232 h 4232339"/>
                <a:gd name="connsiteX42" fmla="*/ 0 w 10852845"/>
                <a:gd name="connsiteY42" fmla="*/ 1326141 h 4232339"/>
                <a:gd name="connsiteX43" fmla="*/ 0 w 10852845"/>
                <a:gd name="connsiteY43" fmla="*/ 705404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852845" h="4232339" fill="none" extrusionOk="0">
                  <a:moveTo>
                    <a:pt x="0" y="705404"/>
                  </a:moveTo>
                  <a:cubicBezTo>
                    <a:pt x="12980" y="363651"/>
                    <a:pt x="347578" y="65818"/>
                    <a:pt x="705404" y="0"/>
                  </a:cubicBezTo>
                  <a:cubicBezTo>
                    <a:pt x="875485" y="-31792"/>
                    <a:pt x="1043727" y="-21717"/>
                    <a:pt x="1379835" y="0"/>
                  </a:cubicBezTo>
                  <a:cubicBezTo>
                    <a:pt x="1715943" y="21717"/>
                    <a:pt x="1897127" y="11227"/>
                    <a:pt x="2054266" y="0"/>
                  </a:cubicBezTo>
                  <a:cubicBezTo>
                    <a:pt x="2211405" y="-11227"/>
                    <a:pt x="2317034" y="8874"/>
                    <a:pt x="2445437" y="0"/>
                  </a:cubicBezTo>
                  <a:cubicBezTo>
                    <a:pt x="2573840" y="-8874"/>
                    <a:pt x="2996353" y="38297"/>
                    <a:pt x="3308708" y="0"/>
                  </a:cubicBezTo>
                  <a:cubicBezTo>
                    <a:pt x="3621063" y="-38297"/>
                    <a:pt x="3557844" y="-1921"/>
                    <a:pt x="3699879" y="0"/>
                  </a:cubicBezTo>
                  <a:cubicBezTo>
                    <a:pt x="3841914" y="1921"/>
                    <a:pt x="4174216" y="31441"/>
                    <a:pt x="4374310" y="0"/>
                  </a:cubicBezTo>
                  <a:cubicBezTo>
                    <a:pt x="4574404" y="-31441"/>
                    <a:pt x="4819188" y="-12579"/>
                    <a:pt x="4954321" y="0"/>
                  </a:cubicBezTo>
                  <a:cubicBezTo>
                    <a:pt x="5089454" y="12579"/>
                    <a:pt x="5561047" y="4545"/>
                    <a:pt x="5723172" y="0"/>
                  </a:cubicBezTo>
                  <a:cubicBezTo>
                    <a:pt x="5885297" y="-4545"/>
                    <a:pt x="6007431" y="11318"/>
                    <a:pt x="6114342" y="0"/>
                  </a:cubicBezTo>
                  <a:cubicBezTo>
                    <a:pt x="6221253" y="-11318"/>
                    <a:pt x="6612858" y="38745"/>
                    <a:pt x="6977614" y="0"/>
                  </a:cubicBezTo>
                  <a:cubicBezTo>
                    <a:pt x="7342370" y="-38745"/>
                    <a:pt x="7460221" y="4234"/>
                    <a:pt x="7652046" y="0"/>
                  </a:cubicBezTo>
                  <a:cubicBezTo>
                    <a:pt x="7843871" y="-4234"/>
                    <a:pt x="7887588" y="-10205"/>
                    <a:pt x="8043216" y="0"/>
                  </a:cubicBezTo>
                  <a:cubicBezTo>
                    <a:pt x="8198844" y="10205"/>
                    <a:pt x="8246412" y="16915"/>
                    <a:pt x="8434386" y="0"/>
                  </a:cubicBezTo>
                  <a:cubicBezTo>
                    <a:pt x="8622360" y="-16915"/>
                    <a:pt x="8867233" y="37466"/>
                    <a:pt x="9203237" y="0"/>
                  </a:cubicBezTo>
                  <a:cubicBezTo>
                    <a:pt x="9539241" y="-37466"/>
                    <a:pt x="9815084" y="-18625"/>
                    <a:pt x="10147441" y="0"/>
                  </a:cubicBezTo>
                  <a:cubicBezTo>
                    <a:pt x="10492313" y="-2819"/>
                    <a:pt x="10844654" y="390810"/>
                    <a:pt x="10852845" y="705404"/>
                  </a:cubicBezTo>
                  <a:cubicBezTo>
                    <a:pt x="10854174" y="831865"/>
                    <a:pt x="10842589" y="1058561"/>
                    <a:pt x="10852845" y="1185064"/>
                  </a:cubicBezTo>
                  <a:cubicBezTo>
                    <a:pt x="10863101" y="1311567"/>
                    <a:pt x="10843854" y="1503105"/>
                    <a:pt x="10852845" y="1692940"/>
                  </a:cubicBezTo>
                  <a:cubicBezTo>
                    <a:pt x="10861836" y="1882775"/>
                    <a:pt x="10865273" y="2082039"/>
                    <a:pt x="10852845" y="2257246"/>
                  </a:cubicBezTo>
                  <a:cubicBezTo>
                    <a:pt x="10840417" y="2432453"/>
                    <a:pt x="10844131" y="2591638"/>
                    <a:pt x="10852845" y="2821552"/>
                  </a:cubicBezTo>
                  <a:cubicBezTo>
                    <a:pt x="10861559" y="3051466"/>
                    <a:pt x="10828539" y="3176651"/>
                    <a:pt x="10852845" y="3526935"/>
                  </a:cubicBezTo>
                  <a:cubicBezTo>
                    <a:pt x="10881297" y="3849660"/>
                    <a:pt x="10558100" y="4206448"/>
                    <a:pt x="10147441" y="4232339"/>
                  </a:cubicBezTo>
                  <a:cubicBezTo>
                    <a:pt x="9810788" y="4229235"/>
                    <a:pt x="9549906" y="4218729"/>
                    <a:pt x="9284169" y="4232339"/>
                  </a:cubicBezTo>
                  <a:cubicBezTo>
                    <a:pt x="9018432" y="4245949"/>
                    <a:pt x="8763532" y="4257301"/>
                    <a:pt x="8515317" y="4232339"/>
                  </a:cubicBezTo>
                  <a:cubicBezTo>
                    <a:pt x="8267102" y="4207377"/>
                    <a:pt x="8108089" y="4264255"/>
                    <a:pt x="7840886" y="4232339"/>
                  </a:cubicBezTo>
                  <a:cubicBezTo>
                    <a:pt x="7573683" y="4200423"/>
                    <a:pt x="7473573" y="4214680"/>
                    <a:pt x="7260875" y="4232339"/>
                  </a:cubicBezTo>
                  <a:cubicBezTo>
                    <a:pt x="7048177" y="4249998"/>
                    <a:pt x="6890243" y="4234780"/>
                    <a:pt x="6775285" y="4232339"/>
                  </a:cubicBezTo>
                  <a:cubicBezTo>
                    <a:pt x="6660327" y="4229899"/>
                    <a:pt x="6325750" y="4255103"/>
                    <a:pt x="6006433" y="4232339"/>
                  </a:cubicBezTo>
                  <a:cubicBezTo>
                    <a:pt x="5687116" y="4209575"/>
                    <a:pt x="5394170" y="4246683"/>
                    <a:pt x="5237582" y="4232339"/>
                  </a:cubicBezTo>
                  <a:cubicBezTo>
                    <a:pt x="5080994" y="4217995"/>
                    <a:pt x="4728639" y="4256942"/>
                    <a:pt x="4563151" y="4232339"/>
                  </a:cubicBezTo>
                  <a:cubicBezTo>
                    <a:pt x="4397663" y="4207736"/>
                    <a:pt x="4147121" y="4227619"/>
                    <a:pt x="3983140" y="4232339"/>
                  </a:cubicBezTo>
                  <a:cubicBezTo>
                    <a:pt x="3819159" y="4237059"/>
                    <a:pt x="3647949" y="4206758"/>
                    <a:pt x="3403129" y="4232339"/>
                  </a:cubicBezTo>
                  <a:cubicBezTo>
                    <a:pt x="3158309" y="4257920"/>
                    <a:pt x="3064209" y="4219435"/>
                    <a:pt x="2823118" y="4232339"/>
                  </a:cubicBezTo>
                  <a:cubicBezTo>
                    <a:pt x="2582027" y="4245243"/>
                    <a:pt x="2356794" y="4193902"/>
                    <a:pt x="2054266" y="4232339"/>
                  </a:cubicBezTo>
                  <a:cubicBezTo>
                    <a:pt x="1751738" y="4270776"/>
                    <a:pt x="1600677" y="4240052"/>
                    <a:pt x="1379835" y="4232339"/>
                  </a:cubicBezTo>
                  <a:cubicBezTo>
                    <a:pt x="1158993" y="4224626"/>
                    <a:pt x="875219" y="4244925"/>
                    <a:pt x="705404" y="4232339"/>
                  </a:cubicBezTo>
                  <a:cubicBezTo>
                    <a:pt x="366036" y="4305304"/>
                    <a:pt x="54585" y="3970409"/>
                    <a:pt x="0" y="3526935"/>
                  </a:cubicBezTo>
                  <a:cubicBezTo>
                    <a:pt x="-27629" y="3356574"/>
                    <a:pt x="28640" y="3073506"/>
                    <a:pt x="0" y="2934413"/>
                  </a:cubicBezTo>
                  <a:cubicBezTo>
                    <a:pt x="-28640" y="2795320"/>
                    <a:pt x="13194" y="2588610"/>
                    <a:pt x="0" y="2426538"/>
                  </a:cubicBezTo>
                  <a:cubicBezTo>
                    <a:pt x="-13194" y="2264466"/>
                    <a:pt x="14788" y="2022894"/>
                    <a:pt x="0" y="1862232"/>
                  </a:cubicBezTo>
                  <a:cubicBezTo>
                    <a:pt x="-14788" y="1701570"/>
                    <a:pt x="25550" y="1560565"/>
                    <a:pt x="0" y="1326141"/>
                  </a:cubicBezTo>
                  <a:cubicBezTo>
                    <a:pt x="-25550" y="1091717"/>
                    <a:pt x="-27300" y="874672"/>
                    <a:pt x="0" y="705404"/>
                  </a:cubicBezTo>
                  <a:close/>
                </a:path>
                <a:path w="10852845" h="4232339" stroke="0" extrusionOk="0">
                  <a:moveTo>
                    <a:pt x="0" y="705404"/>
                  </a:moveTo>
                  <a:cubicBezTo>
                    <a:pt x="-9831" y="409069"/>
                    <a:pt x="295500" y="17061"/>
                    <a:pt x="705404" y="0"/>
                  </a:cubicBezTo>
                  <a:cubicBezTo>
                    <a:pt x="872367" y="14608"/>
                    <a:pt x="1014972" y="4155"/>
                    <a:pt x="1190994" y="0"/>
                  </a:cubicBezTo>
                  <a:cubicBezTo>
                    <a:pt x="1367016" y="-4155"/>
                    <a:pt x="1636187" y="8367"/>
                    <a:pt x="1771005" y="0"/>
                  </a:cubicBezTo>
                  <a:cubicBezTo>
                    <a:pt x="1905823" y="-8367"/>
                    <a:pt x="2350082" y="36725"/>
                    <a:pt x="2634277" y="0"/>
                  </a:cubicBezTo>
                  <a:cubicBezTo>
                    <a:pt x="2918472" y="-36725"/>
                    <a:pt x="3039177" y="17242"/>
                    <a:pt x="3308708" y="0"/>
                  </a:cubicBezTo>
                  <a:cubicBezTo>
                    <a:pt x="3578239" y="-17242"/>
                    <a:pt x="3782355" y="-19327"/>
                    <a:pt x="3983140" y="0"/>
                  </a:cubicBezTo>
                  <a:cubicBezTo>
                    <a:pt x="4183925" y="19327"/>
                    <a:pt x="4325933" y="-3029"/>
                    <a:pt x="4563151" y="0"/>
                  </a:cubicBezTo>
                  <a:cubicBezTo>
                    <a:pt x="4800369" y="3029"/>
                    <a:pt x="4996412" y="-1020"/>
                    <a:pt x="5143161" y="0"/>
                  </a:cubicBezTo>
                  <a:cubicBezTo>
                    <a:pt x="5289910" y="1020"/>
                    <a:pt x="5507711" y="-20476"/>
                    <a:pt x="5628752" y="0"/>
                  </a:cubicBezTo>
                  <a:cubicBezTo>
                    <a:pt x="5749793" y="20476"/>
                    <a:pt x="6085975" y="-37491"/>
                    <a:pt x="6397603" y="0"/>
                  </a:cubicBezTo>
                  <a:cubicBezTo>
                    <a:pt x="6709231" y="37491"/>
                    <a:pt x="6761824" y="-12831"/>
                    <a:pt x="6977614" y="0"/>
                  </a:cubicBezTo>
                  <a:cubicBezTo>
                    <a:pt x="7193404" y="12831"/>
                    <a:pt x="7484340" y="-17211"/>
                    <a:pt x="7840886" y="0"/>
                  </a:cubicBezTo>
                  <a:cubicBezTo>
                    <a:pt x="8197432" y="17211"/>
                    <a:pt x="8052564" y="-54"/>
                    <a:pt x="8232056" y="0"/>
                  </a:cubicBezTo>
                  <a:cubicBezTo>
                    <a:pt x="8411548" y="54"/>
                    <a:pt x="8622584" y="-3477"/>
                    <a:pt x="8812067" y="0"/>
                  </a:cubicBezTo>
                  <a:cubicBezTo>
                    <a:pt x="9001550" y="3477"/>
                    <a:pt x="9149271" y="6190"/>
                    <a:pt x="9297658" y="0"/>
                  </a:cubicBezTo>
                  <a:cubicBezTo>
                    <a:pt x="9446045" y="-6190"/>
                    <a:pt x="9733288" y="38322"/>
                    <a:pt x="10147441" y="0"/>
                  </a:cubicBezTo>
                  <a:cubicBezTo>
                    <a:pt x="10538826" y="-26482"/>
                    <a:pt x="10755667" y="309346"/>
                    <a:pt x="10852845" y="705404"/>
                  </a:cubicBezTo>
                  <a:cubicBezTo>
                    <a:pt x="10861273" y="908577"/>
                    <a:pt x="10822898" y="1067669"/>
                    <a:pt x="10852845" y="1326141"/>
                  </a:cubicBezTo>
                  <a:cubicBezTo>
                    <a:pt x="10882792" y="1584613"/>
                    <a:pt x="10877274" y="1703871"/>
                    <a:pt x="10852845" y="1946878"/>
                  </a:cubicBezTo>
                  <a:cubicBezTo>
                    <a:pt x="10828416" y="2189885"/>
                    <a:pt x="10858172" y="2324755"/>
                    <a:pt x="10852845" y="2511184"/>
                  </a:cubicBezTo>
                  <a:cubicBezTo>
                    <a:pt x="10847518" y="2697613"/>
                    <a:pt x="10869937" y="3267624"/>
                    <a:pt x="10852845" y="3526935"/>
                  </a:cubicBezTo>
                  <a:cubicBezTo>
                    <a:pt x="10863433" y="3932134"/>
                    <a:pt x="10478991" y="4222951"/>
                    <a:pt x="10147441" y="4232339"/>
                  </a:cubicBezTo>
                  <a:cubicBezTo>
                    <a:pt x="9920274" y="4220079"/>
                    <a:pt x="9721281" y="4229929"/>
                    <a:pt x="9378589" y="4232339"/>
                  </a:cubicBezTo>
                  <a:cubicBezTo>
                    <a:pt x="9035897" y="4234749"/>
                    <a:pt x="9017407" y="4230338"/>
                    <a:pt x="8798579" y="4232339"/>
                  </a:cubicBezTo>
                  <a:cubicBezTo>
                    <a:pt x="8579751" y="4234341"/>
                    <a:pt x="8254217" y="4255642"/>
                    <a:pt x="7935307" y="4232339"/>
                  </a:cubicBezTo>
                  <a:cubicBezTo>
                    <a:pt x="7616397" y="4209036"/>
                    <a:pt x="7550457" y="4210175"/>
                    <a:pt x="7166455" y="4232339"/>
                  </a:cubicBezTo>
                  <a:cubicBezTo>
                    <a:pt x="6782453" y="4254503"/>
                    <a:pt x="6765364" y="4221616"/>
                    <a:pt x="6586444" y="4232339"/>
                  </a:cubicBezTo>
                  <a:cubicBezTo>
                    <a:pt x="6407524" y="4243062"/>
                    <a:pt x="6134609" y="4219779"/>
                    <a:pt x="6006433" y="4232339"/>
                  </a:cubicBezTo>
                  <a:cubicBezTo>
                    <a:pt x="5878257" y="4244899"/>
                    <a:pt x="5506853" y="4193925"/>
                    <a:pt x="5143161" y="4232339"/>
                  </a:cubicBezTo>
                  <a:cubicBezTo>
                    <a:pt x="4779469" y="4270753"/>
                    <a:pt x="4667783" y="4249682"/>
                    <a:pt x="4279889" y="4232339"/>
                  </a:cubicBezTo>
                  <a:cubicBezTo>
                    <a:pt x="3891995" y="4214996"/>
                    <a:pt x="3900364" y="4250917"/>
                    <a:pt x="3605458" y="4232339"/>
                  </a:cubicBezTo>
                  <a:cubicBezTo>
                    <a:pt x="3310552" y="4213761"/>
                    <a:pt x="3137822" y="4228077"/>
                    <a:pt x="2836607" y="4232339"/>
                  </a:cubicBezTo>
                  <a:cubicBezTo>
                    <a:pt x="2535392" y="4236601"/>
                    <a:pt x="2324037" y="4213509"/>
                    <a:pt x="1973335" y="4232339"/>
                  </a:cubicBezTo>
                  <a:cubicBezTo>
                    <a:pt x="1622633" y="4251169"/>
                    <a:pt x="1494750" y="4259011"/>
                    <a:pt x="1298903" y="4232339"/>
                  </a:cubicBezTo>
                  <a:cubicBezTo>
                    <a:pt x="1103056" y="4205667"/>
                    <a:pt x="874829" y="4218387"/>
                    <a:pt x="705404" y="4232339"/>
                  </a:cubicBezTo>
                  <a:cubicBezTo>
                    <a:pt x="362516" y="4298365"/>
                    <a:pt x="-3525" y="3903743"/>
                    <a:pt x="0" y="3526935"/>
                  </a:cubicBezTo>
                  <a:cubicBezTo>
                    <a:pt x="-13816" y="3234527"/>
                    <a:pt x="-3589" y="3199440"/>
                    <a:pt x="0" y="2906198"/>
                  </a:cubicBezTo>
                  <a:cubicBezTo>
                    <a:pt x="3589" y="2612956"/>
                    <a:pt x="9461" y="2548208"/>
                    <a:pt x="0" y="2426538"/>
                  </a:cubicBezTo>
                  <a:cubicBezTo>
                    <a:pt x="-9461" y="2304868"/>
                    <a:pt x="5362" y="2153957"/>
                    <a:pt x="0" y="1890447"/>
                  </a:cubicBezTo>
                  <a:cubicBezTo>
                    <a:pt x="-5362" y="1626937"/>
                    <a:pt x="22442" y="1516831"/>
                    <a:pt x="0" y="1410787"/>
                  </a:cubicBezTo>
                  <a:cubicBezTo>
                    <a:pt x="-22442" y="1304743"/>
                    <a:pt x="-3339" y="857117"/>
                    <a:pt x="0" y="705404"/>
                  </a:cubicBezTo>
                  <a:close/>
                </a:path>
              </a:pathLst>
            </a:custGeom>
            <a:solidFill>
              <a:srgbClr val="FDED9D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:ask="http://schemas.microsoft.com/office/drawing/2018/sketchyshapes" xmlns="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해시태그</a:t>
              </a:r>
              <a:endPara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2" name="모서리가 둥근 직사각형 157">
              <a:extLst>
                <a:ext uri="{FF2B5EF4-FFF2-40B4-BE49-F238E27FC236}">
                  <a16:creationId xmlns:a16="http://schemas.microsoft.com/office/drawing/2014/main" id="{126C698D-CE48-4C98-8D6C-C4065D9BD380}"/>
                </a:ext>
              </a:extLst>
            </p:cNvPr>
            <p:cNvSpPr/>
            <p:nvPr/>
          </p:nvSpPr>
          <p:spPr>
            <a:xfrm>
              <a:off x="7864910" y="2733578"/>
              <a:ext cx="1440000" cy="576000"/>
            </a:xfrm>
            <a:custGeom>
              <a:avLst/>
              <a:gdLst>
                <a:gd name="connsiteX0" fmla="*/ 0 w 10852845"/>
                <a:gd name="connsiteY0" fmla="*/ 705404 h 4232339"/>
                <a:gd name="connsiteX1" fmla="*/ 705404 w 10852845"/>
                <a:gd name="connsiteY1" fmla="*/ 0 h 4232339"/>
                <a:gd name="connsiteX2" fmla="*/ 1379835 w 10852845"/>
                <a:gd name="connsiteY2" fmla="*/ 0 h 4232339"/>
                <a:gd name="connsiteX3" fmla="*/ 2054266 w 10852845"/>
                <a:gd name="connsiteY3" fmla="*/ 0 h 4232339"/>
                <a:gd name="connsiteX4" fmla="*/ 2445437 w 10852845"/>
                <a:gd name="connsiteY4" fmla="*/ 0 h 4232339"/>
                <a:gd name="connsiteX5" fmla="*/ 3308708 w 10852845"/>
                <a:gd name="connsiteY5" fmla="*/ 0 h 4232339"/>
                <a:gd name="connsiteX6" fmla="*/ 3699879 w 10852845"/>
                <a:gd name="connsiteY6" fmla="*/ 0 h 4232339"/>
                <a:gd name="connsiteX7" fmla="*/ 4374310 w 10852845"/>
                <a:gd name="connsiteY7" fmla="*/ 0 h 4232339"/>
                <a:gd name="connsiteX8" fmla="*/ 4954321 w 10852845"/>
                <a:gd name="connsiteY8" fmla="*/ 0 h 4232339"/>
                <a:gd name="connsiteX9" fmla="*/ 5723172 w 10852845"/>
                <a:gd name="connsiteY9" fmla="*/ 0 h 4232339"/>
                <a:gd name="connsiteX10" fmla="*/ 6114342 w 10852845"/>
                <a:gd name="connsiteY10" fmla="*/ 0 h 4232339"/>
                <a:gd name="connsiteX11" fmla="*/ 6977614 w 10852845"/>
                <a:gd name="connsiteY11" fmla="*/ 0 h 4232339"/>
                <a:gd name="connsiteX12" fmla="*/ 7652046 w 10852845"/>
                <a:gd name="connsiteY12" fmla="*/ 0 h 4232339"/>
                <a:gd name="connsiteX13" fmla="*/ 8043216 w 10852845"/>
                <a:gd name="connsiteY13" fmla="*/ 0 h 4232339"/>
                <a:gd name="connsiteX14" fmla="*/ 8434386 w 10852845"/>
                <a:gd name="connsiteY14" fmla="*/ 0 h 4232339"/>
                <a:gd name="connsiteX15" fmla="*/ 9203237 w 10852845"/>
                <a:gd name="connsiteY15" fmla="*/ 0 h 4232339"/>
                <a:gd name="connsiteX16" fmla="*/ 10147441 w 10852845"/>
                <a:gd name="connsiteY16" fmla="*/ 0 h 4232339"/>
                <a:gd name="connsiteX17" fmla="*/ 10852845 w 10852845"/>
                <a:gd name="connsiteY17" fmla="*/ 705404 h 4232339"/>
                <a:gd name="connsiteX18" fmla="*/ 10852845 w 10852845"/>
                <a:gd name="connsiteY18" fmla="*/ 1185064 h 4232339"/>
                <a:gd name="connsiteX19" fmla="*/ 10852845 w 10852845"/>
                <a:gd name="connsiteY19" fmla="*/ 1692940 h 4232339"/>
                <a:gd name="connsiteX20" fmla="*/ 10852845 w 10852845"/>
                <a:gd name="connsiteY20" fmla="*/ 2257246 h 4232339"/>
                <a:gd name="connsiteX21" fmla="*/ 10852845 w 10852845"/>
                <a:gd name="connsiteY21" fmla="*/ 2821552 h 4232339"/>
                <a:gd name="connsiteX22" fmla="*/ 10852845 w 10852845"/>
                <a:gd name="connsiteY22" fmla="*/ 3526935 h 4232339"/>
                <a:gd name="connsiteX23" fmla="*/ 10147441 w 10852845"/>
                <a:gd name="connsiteY23" fmla="*/ 4232339 h 4232339"/>
                <a:gd name="connsiteX24" fmla="*/ 9284169 w 10852845"/>
                <a:gd name="connsiteY24" fmla="*/ 4232339 h 4232339"/>
                <a:gd name="connsiteX25" fmla="*/ 8515317 w 10852845"/>
                <a:gd name="connsiteY25" fmla="*/ 4232339 h 4232339"/>
                <a:gd name="connsiteX26" fmla="*/ 7840886 w 10852845"/>
                <a:gd name="connsiteY26" fmla="*/ 4232339 h 4232339"/>
                <a:gd name="connsiteX27" fmla="*/ 7260875 w 10852845"/>
                <a:gd name="connsiteY27" fmla="*/ 4232339 h 4232339"/>
                <a:gd name="connsiteX28" fmla="*/ 6775285 w 10852845"/>
                <a:gd name="connsiteY28" fmla="*/ 4232339 h 4232339"/>
                <a:gd name="connsiteX29" fmla="*/ 6006433 w 10852845"/>
                <a:gd name="connsiteY29" fmla="*/ 4232339 h 4232339"/>
                <a:gd name="connsiteX30" fmla="*/ 5237582 w 10852845"/>
                <a:gd name="connsiteY30" fmla="*/ 4232339 h 4232339"/>
                <a:gd name="connsiteX31" fmla="*/ 4563151 w 10852845"/>
                <a:gd name="connsiteY31" fmla="*/ 4232339 h 4232339"/>
                <a:gd name="connsiteX32" fmla="*/ 3983140 w 10852845"/>
                <a:gd name="connsiteY32" fmla="*/ 4232339 h 4232339"/>
                <a:gd name="connsiteX33" fmla="*/ 3403129 w 10852845"/>
                <a:gd name="connsiteY33" fmla="*/ 4232339 h 4232339"/>
                <a:gd name="connsiteX34" fmla="*/ 2823118 w 10852845"/>
                <a:gd name="connsiteY34" fmla="*/ 4232339 h 4232339"/>
                <a:gd name="connsiteX35" fmla="*/ 2054266 w 10852845"/>
                <a:gd name="connsiteY35" fmla="*/ 4232339 h 4232339"/>
                <a:gd name="connsiteX36" fmla="*/ 1379835 w 10852845"/>
                <a:gd name="connsiteY36" fmla="*/ 4232339 h 4232339"/>
                <a:gd name="connsiteX37" fmla="*/ 705404 w 10852845"/>
                <a:gd name="connsiteY37" fmla="*/ 4232339 h 4232339"/>
                <a:gd name="connsiteX38" fmla="*/ 0 w 10852845"/>
                <a:gd name="connsiteY38" fmla="*/ 3526935 h 4232339"/>
                <a:gd name="connsiteX39" fmla="*/ 0 w 10852845"/>
                <a:gd name="connsiteY39" fmla="*/ 2934413 h 4232339"/>
                <a:gd name="connsiteX40" fmla="*/ 0 w 10852845"/>
                <a:gd name="connsiteY40" fmla="*/ 2426538 h 4232339"/>
                <a:gd name="connsiteX41" fmla="*/ 0 w 10852845"/>
                <a:gd name="connsiteY41" fmla="*/ 1862232 h 4232339"/>
                <a:gd name="connsiteX42" fmla="*/ 0 w 10852845"/>
                <a:gd name="connsiteY42" fmla="*/ 1326141 h 4232339"/>
                <a:gd name="connsiteX43" fmla="*/ 0 w 10852845"/>
                <a:gd name="connsiteY43" fmla="*/ 705404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852845" h="4232339" fill="none" extrusionOk="0">
                  <a:moveTo>
                    <a:pt x="0" y="705404"/>
                  </a:moveTo>
                  <a:cubicBezTo>
                    <a:pt x="12980" y="363651"/>
                    <a:pt x="347578" y="65818"/>
                    <a:pt x="705404" y="0"/>
                  </a:cubicBezTo>
                  <a:cubicBezTo>
                    <a:pt x="875485" y="-31792"/>
                    <a:pt x="1043727" y="-21717"/>
                    <a:pt x="1379835" y="0"/>
                  </a:cubicBezTo>
                  <a:cubicBezTo>
                    <a:pt x="1715943" y="21717"/>
                    <a:pt x="1897127" y="11227"/>
                    <a:pt x="2054266" y="0"/>
                  </a:cubicBezTo>
                  <a:cubicBezTo>
                    <a:pt x="2211405" y="-11227"/>
                    <a:pt x="2317034" y="8874"/>
                    <a:pt x="2445437" y="0"/>
                  </a:cubicBezTo>
                  <a:cubicBezTo>
                    <a:pt x="2573840" y="-8874"/>
                    <a:pt x="2996353" y="38297"/>
                    <a:pt x="3308708" y="0"/>
                  </a:cubicBezTo>
                  <a:cubicBezTo>
                    <a:pt x="3621063" y="-38297"/>
                    <a:pt x="3557844" y="-1921"/>
                    <a:pt x="3699879" y="0"/>
                  </a:cubicBezTo>
                  <a:cubicBezTo>
                    <a:pt x="3841914" y="1921"/>
                    <a:pt x="4174216" y="31441"/>
                    <a:pt x="4374310" y="0"/>
                  </a:cubicBezTo>
                  <a:cubicBezTo>
                    <a:pt x="4574404" y="-31441"/>
                    <a:pt x="4819188" y="-12579"/>
                    <a:pt x="4954321" y="0"/>
                  </a:cubicBezTo>
                  <a:cubicBezTo>
                    <a:pt x="5089454" y="12579"/>
                    <a:pt x="5561047" y="4545"/>
                    <a:pt x="5723172" y="0"/>
                  </a:cubicBezTo>
                  <a:cubicBezTo>
                    <a:pt x="5885297" y="-4545"/>
                    <a:pt x="6007431" y="11318"/>
                    <a:pt x="6114342" y="0"/>
                  </a:cubicBezTo>
                  <a:cubicBezTo>
                    <a:pt x="6221253" y="-11318"/>
                    <a:pt x="6612858" y="38745"/>
                    <a:pt x="6977614" y="0"/>
                  </a:cubicBezTo>
                  <a:cubicBezTo>
                    <a:pt x="7342370" y="-38745"/>
                    <a:pt x="7460221" y="4234"/>
                    <a:pt x="7652046" y="0"/>
                  </a:cubicBezTo>
                  <a:cubicBezTo>
                    <a:pt x="7843871" y="-4234"/>
                    <a:pt x="7887588" y="-10205"/>
                    <a:pt x="8043216" y="0"/>
                  </a:cubicBezTo>
                  <a:cubicBezTo>
                    <a:pt x="8198844" y="10205"/>
                    <a:pt x="8246412" y="16915"/>
                    <a:pt x="8434386" y="0"/>
                  </a:cubicBezTo>
                  <a:cubicBezTo>
                    <a:pt x="8622360" y="-16915"/>
                    <a:pt x="8867233" y="37466"/>
                    <a:pt x="9203237" y="0"/>
                  </a:cubicBezTo>
                  <a:cubicBezTo>
                    <a:pt x="9539241" y="-37466"/>
                    <a:pt x="9815084" y="-18625"/>
                    <a:pt x="10147441" y="0"/>
                  </a:cubicBezTo>
                  <a:cubicBezTo>
                    <a:pt x="10492313" y="-2819"/>
                    <a:pt x="10844654" y="390810"/>
                    <a:pt x="10852845" y="705404"/>
                  </a:cubicBezTo>
                  <a:cubicBezTo>
                    <a:pt x="10854174" y="831865"/>
                    <a:pt x="10842589" y="1058561"/>
                    <a:pt x="10852845" y="1185064"/>
                  </a:cubicBezTo>
                  <a:cubicBezTo>
                    <a:pt x="10863101" y="1311567"/>
                    <a:pt x="10843854" y="1503105"/>
                    <a:pt x="10852845" y="1692940"/>
                  </a:cubicBezTo>
                  <a:cubicBezTo>
                    <a:pt x="10861836" y="1882775"/>
                    <a:pt x="10865273" y="2082039"/>
                    <a:pt x="10852845" y="2257246"/>
                  </a:cubicBezTo>
                  <a:cubicBezTo>
                    <a:pt x="10840417" y="2432453"/>
                    <a:pt x="10844131" y="2591638"/>
                    <a:pt x="10852845" y="2821552"/>
                  </a:cubicBezTo>
                  <a:cubicBezTo>
                    <a:pt x="10861559" y="3051466"/>
                    <a:pt x="10828539" y="3176651"/>
                    <a:pt x="10852845" y="3526935"/>
                  </a:cubicBezTo>
                  <a:cubicBezTo>
                    <a:pt x="10881297" y="3849660"/>
                    <a:pt x="10558100" y="4206448"/>
                    <a:pt x="10147441" y="4232339"/>
                  </a:cubicBezTo>
                  <a:cubicBezTo>
                    <a:pt x="9810788" y="4229235"/>
                    <a:pt x="9549906" y="4218729"/>
                    <a:pt x="9284169" y="4232339"/>
                  </a:cubicBezTo>
                  <a:cubicBezTo>
                    <a:pt x="9018432" y="4245949"/>
                    <a:pt x="8763532" y="4257301"/>
                    <a:pt x="8515317" y="4232339"/>
                  </a:cubicBezTo>
                  <a:cubicBezTo>
                    <a:pt x="8267102" y="4207377"/>
                    <a:pt x="8108089" y="4264255"/>
                    <a:pt x="7840886" y="4232339"/>
                  </a:cubicBezTo>
                  <a:cubicBezTo>
                    <a:pt x="7573683" y="4200423"/>
                    <a:pt x="7473573" y="4214680"/>
                    <a:pt x="7260875" y="4232339"/>
                  </a:cubicBezTo>
                  <a:cubicBezTo>
                    <a:pt x="7048177" y="4249998"/>
                    <a:pt x="6890243" y="4234780"/>
                    <a:pt x="6775285" y="4232339"/>
                  </a:cubicBezTo>
                  <a:cubicBezTo>
                    <a:pt x="6660327" y="4229899"/>
                    <a:pt x="6325750" y="4255103"/>
                    <a:pt x="6006433" y="4232339"/>
                  </a:cubicBezTo>
                  <a:cubicBezTo>
                    <a:pt x="5687116" y="4209575"/>
                    <a:pt x="5394170" y="4246683"/>
                    <a:pt x="5237582" y="4232339"/>
                  </a:cubicBezTo>
                  <a:cubicBezTo>
                    <a:pt x="5080994" y="4217995"/>
                    <a:pt x="4728639" y="4256942"/>
                    <a:pt x="4563151" y="4232339"/>
                  </a:cubicBezTo>
                  <a:cubicBezTo>
                    <a:pt x="4397663" y="4207736"/>
                    <a:pt x="4147121" y="4227619"/>
                    <a:pt x="3983140" y="4232339"/>
                  </a:cubicBezTo>
                  <a:cubicBezTo>
                    <a:pt x="3819159" y="4237059"/>
                    <a:pt x="3647949" y="4206758"/>
                    <a:pt x="3403129" y="4232339"/>
                  </a:cubicBezTo>
                  <a:cubicBezTo>
                    <a:pt x="3158309" y="4257920"/>
                    <a:pt x="3064209" y="4219435"/>
                    <a:pt x="2823118" y="4232339"/>
                  </a:cubicBezTo>
                  <a:cubicBezTo>
                    <a:pt x="2582027" y="4245243"/>
                    <a:pt x="2356794" y="4193902"/>
                    <a:pt x="2054266" y="4232339"/>
                  </a:cubicBezTo>
                  <a:cubicBezTo>
                    <a:pt x="1751738" y="4270776"/>
                    <a:pt x="1600677" y="4240052"/>
                    <a:pt x="1379835" y="4232339"/>
                  </a:cubicBezTo>
                  <a:cubicBezTo>
                    <a:pt x="1158993" y="4224626"/>
                    <a:pt x="875219" y="4244925"/>
                    <a:pt x="705404" y="4232339"/>
                  </a:cubicBezTo>
                  <a:cubicBezTo>
                    <a:pt x="366036" y="4305304"/>
                    <a:pt x="54585" y="3970409"/>
                    <a:pt x="0" y="3526935"/>
                  </a:cubicBezTo>
                  <a:cubicBezTo>
                    <a:pt x="-27629" y="3356574"/>
                    <a:pt x="28640" y="3073506"/>
                    <a:pt x="0" y="2934413"/>
                  </a:cubicBezTo>
                  <a:cubicBezTo>
                    <a:pt x="-28640" y="2795320"/>
                    <a:pt x="13194" y="2588610"/>
                    <a:pt x="0" y="2426538"/>
                  </a:cubicBezTo>
                  <a:cubicBezTo>
                    <a:pt x="-13194" y="2264466"/>
                    <a:pt x="14788" y="2022894"/>
                    <a:pt x="0" y="1862232"/>
                  </a:cubicBezTo>
                  <a:cubicBezTo>
                    <a:pt x="-14788" y="1701570"/>
                    <a:pt x="25550" y="1560565"/>
                    <a:pt x="0" y="1326141"/>
                  </a:cubicBezTo>
                  <a:cubicBezTo>
                    <a:pt x="-25550" y="1091717"/>
                    <a:pt x="-27300" y="874672"/>
                    <a:pt x="0" y="705404"/>
                  </a:cubicBezTo>
                  <a:close/>
                </a:path>
                <a:path w="10852845" h="4232339" stroke="0" extrusionOk="0">
                  <a:moveTo>
                    <a:pt x="0" y="705404"/>
                  </a:moveTo>
                  <a:cubicBezTo>
                    <a:pt x="-9831" y="409069"/>
                    <a:pt x="295500" y="17061"/>
                    <a:pt x="705404" y="0"/>
                  </a:cubicBezTo>
                  <a:cubicBezTo>
                    <a:pt x="872367" y="14608"/>
                    <a:pt x="1014972" y="4155"/>
                    <a:pt x="1190994" y="0"/>
                  </a:cubicBezTo>
                  <a:cubicBezTo>
                    <a:pt x="1367016" y="-4155"/>
                    <a:pt x="1636187" y="8367"/>
                    <a:pt x="1771005" y="0"/>
                  </a:cubicBezTo>
                  <a:cubicBezTo>
                    <a:pt x="1905823" y="-8367"/>
                    <a:pt x="2350082" y="36725"/>
                    <a:pt x="2634277" y="0"/>
                  </a:cubicBezTo>
                  <a:cubicBezTo>
                    <a:pt x="2918472" y="-36725"/>
                    <a:pt x="3039177" y="17242"/>
                    <a:pt x="3308708" y="0"/>
                  </a:cubicBezTo>
                  <a:cubicBezTo>
                    <a:pt x="3578239" y="-17242"/>
                    <a:pt x="3782355" y="-19327"/>
                    <a:pt x="3983140" y="0"/>
                  </a:cubicBezTo>
                  <a:cubicBezTo>
                    <a:pt x="4183925" y="19327"/>
                    <a:pt x="4325933" y="-3029"/>
                    <a:pt x="4563151" y="0"/>
                  </a:cubicBezTo>
                  <a:cubicBezTo>
                    <a:pt x="4800369" y="3029"/>
                    <a:pt x="4996412" y="-1020"/>
                    <a:pt x="5143161" y="0"/>
                  </a:cubicBezTo>
                  <a:cubicBezTo>
                    <a:pt x="5289910" y="1020"/>
                    <a:pt x="5507711" y="-20476"/>
                    <a:pt x="5628752" y="0"/>
                  </a:cubicBezTo>
                  <a:cubicBezTo>
                    <a:pt x="5749793" y="20476"/>
                    <a:pt x="6085975" y="-37491"/>
                    <a:pt x="6397603" y="0"/>
                  </a:cubicBezTo>
                  <a:cubicBezTo>
                    <a:pt x="6709231" y="37491"/>
                    <a:pt x="6761824" y="-12831"/>
                    <a:pt x="6977614" y="0"/>
                  </a:cubicBezTo>
                  <a:cubicBezTo>
                    <a:pt x="7193404" y="12831"/>
                    <a:pt x="7484340" y="-17211"/>
                    <a:pt x="7840886" y="0"/>
                  </a:cubicBezTo>
                  <a:cubicBezTo>
                    <a:pt x="8197432" y="17211"/>
                    <a:pt x="8052564" y="-54"/>
                    <a:pt x="8232056" y="0"/>
                  </a:cubicBezTo>
                  <a:cubicBezTo>
                    <a:pt x="8411548" y="54"/>
                    <a:pt x="8622584" y="-3477"/>
                    <a:pt x="8812067" y="0"/>
                  </a:cubicBezTo>
                  <a:cubicBezTo>
                    <a:pt x="9001550" y="3477"/>
                    <a:pt x="9149271" y="6190"/>
                    <a:pt x="9297658" y="0"/>
                  </a:cubicBezTo>
                  <a:cubicBezTo>
                    <a:pt x="9446045" y="-6190"/>
                    <a:pt x="9733288" y="38322"/>
                    <a:pt x="10147441" y="0"/>
                  </a:cubicBezTo>
                  <a:cubicBezTo>
                    <a:pt x="10538826" y="-26482"/>
                    <a:pt x="10755667" y="309346"/>
                    <a:pt x="10852845" y="705404"/>
                  </a:cubicBezTo>
                  <a:cubicBezTo>
                    <a:pt x="10861273" y="908577"/>
                    <a:pt x="10822898" y="1067669"/>
                    <a:pt x="10852845" y="1326141"/>
                  </a:cubicBezTo>
                  <a:cubicBezTo>
                    <a:pt x="10882792" y="1584613"/>
                    <a:pt x="10877274" y="1703871"/>
                    <a:pt x="10852845" y="1946878"/>
                  </a:cubicBezTo>
                  <a:cubicBezTo>
                    <a:pt x="10828416" y="2189885"/>
                    <a:pt x="10858172" y="2324755"/>
                    <a:pt x="10852845" y="2511184"/>
                  </a:cubicBezTo>
                  <a:cubicBezTo>
                    <a:pt x="10847518" y="2697613"/>
                    <a:pt x="10869937" y="3267624"/>
                    <a:pt x="10852845" y="3526935"/>
                  </a:cubicBezTo>
                  <a:cubicBezTo>
                    <a:pt x="10863433" y="3932134"/>
                    <a:pt x="10478991" y="4222951"/>
                    <a:pt x="10147441" y="4232339"/>
                  </a:cubicBezTo>
                  <a:cubicBezTo>
                    <a:pt x="9920274" y="4220079"/>
                    <a:pt x="9721281" y="4229929"/>
                    <a:pt x="9378589" y="4232339"/>
                  </a:cubicBezTo>
                  <a:cubicBezTo>
                    <a:pt x="9035897" y="4234749"/>
                    <a:pt x="9017407" y="4230338"/>
                    <a:pt x="8798579" y="4232339"/>
                  </a:cubicBezTo>
                  <a:cubicBezTo>
                    <a:pt x="8579751" y="4234341"/>
                    <a:pt x="8254217" y="4255642"/>
                    <a:pt x="7935307" y="4232339"/>
                  </a:cubicBezTo>
                  <a:cubicBezTo>
                    <a:pt x="7616397" y="4209036"/>
                    <a:pt x="7550457" y="4210175"/>
                    <a:pt x="7166455" y="4232339"/>
                  </a:cubicBezTo>
                  <a:cubicBezTo>
                    <a:pt x="6782453" y="4254503"/>
                    <a:pt x="6765364" y="4221616"/>
                    <a:pt x="6586444" y="4232339"/>
                  </a:cubicBezTo>
                  <a:cubicBezTo>
                    <a:pt x="6407524" y="4243062"/>
                    <a:pt x="6134609" y="4219779"/>
                    <a:pt x="6006433" y="4232339"/>
                  </a:cubicBezTo>
                  <a:cubicBezTo>
                    <a:pt x="5878257" y="4244899"/>
                    <a:pt x="5506853" y="4193925"/>
                    <a:pt x="5143161" y="4232339"/>
                  </a:cubicBezTo>
                  <a:cubicBezTo>
                    <a:pt x="4779469" y="4270753"/>
                    <a:pt x="4667783" y="4249682"/>
                    <a:pt x="4279889" y="4232339"/>
                  </a:cubicBezTo>
                  <a:cubicBezTo>
                    <a:pt x="3891995" y="4214996"/>
                    <a:pt x="3900364" y="4250917"/>
                    <a:pt x="3605458" y="4232339"/>
                  </a:cubicBezTo>
                  <a:cubicBezTo>
                    <a:pt x="3310552" y="4213761"/>
                    <a:pt x="3137822" y="4228077"/>
                    <a:pt x="2836607" y="4232339"/>
                  </a:cubicBezTo>
                  <a:cubicBezTo>
                    <a:pt x="2535392" y="4236601"/>
                    <a:pt x="2324037" y="4213509"/>
                    <a:pt x="1973335" y="4232339"/>
                  </a:cubicBezTo>
                  <a:cubicBezTo>
                    <a:pt x="1622633" y="4251169"/>
                    <a:pt x="1494750" y="4259011"/>
                    <a:pt x="1298903" y="4232339"/>
                  </a:cubicBezTo>
                  <a:cubicBezTo>
                    <a:pt x="1103056" y="4205667"/>
                    <a:pt x="874829" y="4218387"/>
                    <a:pt x="705404" y="4232339"/>
                  </a:cubicBezTo>
                  <a:cubicBezTo>
                    <a:pt x="362516" y="4298365"/>
                    <a:pt x="-3525" y="3903743"/>
                    <a:pt x="0" y="3526935"/>
                  </a:cubicBezTo>
                  <a:cubicBezTo>
                    <a:pt x="-13816" y="3234527"/>
                    <a:pt x="-3589" y="3199440"/>
                    <a:pt x="0" y="2906198"/>
                  </a:cubicBezTo>
                  <a:cubicBezTo>
                    <a:pt x="3589" y="2612956"/>
                    <a:pt x="9461" y="2548208"/>
                    <a:pt x="0" y="2426538"/>
                  </a:cubicBezTo>
                  <a:cubicBezTo>
                    <a:pt x="-9461" y="2304868"/>
                    <a:pt x="5362" y="2153957"/>
                    <a:pt x="0" y="1890447"/>
                  </a:cubicBezTo>
                  <a:cubicBezTo>
                    <a:pt x="-5362" y="1626937"/>
                    <a:pt x="22442" y="1516831"/>
                    <a:pt x="0" y="1410787"/>
                  </a:cubicBezTo>
                  <a:cubicBezTo>
                    <a:pt x="-22442" y="1304743"/>
                    <a:pt x="-3339" y="857117"/>
                    <a:pt x="0" y="705404"/>
                  </a:cubicBezTo>
                  <a:close/>
                </a:path>
              </a:pathLst>
            </a:custGeom>
            <a:solidFill>
              <a:srgbClr val="FDED9D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:ask="http://schemas.microsoft.com/office/drawing/2018/sketchyshapes" xmlns="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err="1" smtClean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채팅방</a:t>
              </a:r>
              <a:endPara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3" name="모서리가 둥근 직사각형 157">
              <a:extLst>
                <a:ext uri="{FF2B5EF4-FFF2-40B4-BE49-F238E27FC236}">
                  <a16:creationId xmlns:a16="http://schemas.microsoft.com/office/drawing/2014/main" id="{126C698D-CE48-4C98-8D6C-C4065D9BD380}"/>
                </a:ext>
              </a:extLst>
            </p:cNvPr>
            <p:cNvSpPr/>
            <p:nvPr/>
          </p:nvSpPr>
          <p:spPr>
            <a:xfrm>
              <a:off x="9788468" y="2718880"/>
              <a:ext cx="1440000" cy="576000"/>
            </a:xfrm>
            <a:custGeom>
              <a:avLst/>
              <a:gdLst>
                <a:gd name="connsiteX0" fmla="*/ 0 w 10852845"/>
                <a:gd name="connsiteY0" fmla="*/ 705404 h 4232339"/>
                <a:gd name="connsiteX1" fmla="*/ 705404 w 10852845"/>
                <a:gd name="connsiteY1" fmla="*/ 0 h 4232339"/>
                <a:gd name="connsiteX2" fmla="*/ 1379835 w 10852845"/>
                <a:gd name="connsiteY2" fmla="*/ 0 h 4232339"/>
                <a:gd name="connsiteX3" fmla="*/ 2054266 w 10852845"/>
                <a:gd name="connsiteY3" fmla="*/ 0 h 4232339"/>
                <a:gd name="connsiteX4" fmla="*/ 2445437 w 10852845"/>
                <a:gd name="connsiteY4" fmla="*/ 0 h 4232339"/>
                <a:gd name="connsiteX5" fmla="*/ 3308708 w 10852845"/>
                <a:gd name="connsiteY5" fmla="*/ 0 h 4232339"/>
                <a:gd name="connsiteX6" fmla="*/ 3699879 w 10852845"/>
                <a:gd name="connsiteY6" fmla="*/ 0 h 4232339"/>
                <a:gd name="connsiteX7" fmla="*/ 4374310 w 10852845"/>
                <a:gd name="connsiteY7" fmla="*/ 0 h 4232339"/>
                <a:gd name="connsiteX8" fmla="*/ 4954321 w 10852845"/>
                <a:gd name="connsiteY8" fmla="*/ 0 h 4232339"/>
                <a:gd name="connsiteX9" fmla="*/ 5723172 w 10852845"/>
                <a:gd name="connsiteY9" fmla="*/ 0 h 4232339"/>
                <a:gd name="connsiteX10" fmla="*/ 6114342 w 10852845"/>
                <a:gd name="connsiteY10" fmla="*/ 0 h 4232339"/>
                <a:gd name="connsiteX11" fmla="*/ 6977614 w 10852845"/>
                <a:gd name="connsiteY11" fmla="*/ 0 h 4232339"/>
                <a:gd name="connsiteX12" fmla="*/ 7652046 w 10852845"/>
                <a:gd name="connsiteY12" fmla="*/ 0 h 4232339"/>
                <a:gd name="connsiteX13" fmla="*/ 8043216 w 10852845"/>
                <a:gd name="connsiteY13" fmla="*/ 0 h 4232339"/>
                <a:gd name="connsiteX14" fmla="*/ 8434386 w 10852845"/>
                <a:gd name="connsiteY14" fmla="*/ 0 h 4232339"/>
                <a:gd name="connsiteX15" fmla="*/ 9203237 w 10852845"/>
                <a:gd name="connsiteY15" fmla="*/ 0 h 4232339"/>
                <a:gd name="connsiteX16" fmla="*/ 10147441 w 10852845"/>
                <a:gd name="connsiteY16" fmla="*/ 0 h 4232339"/>
                <a:gd name="connsiteX17" fmla="*/ 10852845 w 10852845"/>
                <a:gd name="connsiteY17" fmla="*/ 705404 h 4232339"/>
                <a:gd name="connsiteX18" fmla="*/ 10852845 w 10852845"/>
                <a:gd name="connsiteY18" fmla="*/ 1185064 h 4232339"/>
                <a:gd name="connsiteX19" fmla="*/ 10852845 w 10852845"/>
                <a:gd name="connsiteY19" fmla="*/ 1692940 h 4232339"/>
                <a:gd name="connsiteX20" fmla="*/ 10852845 w 10852845"/>
                <a:gd name="connsiteY20" fmla="*/ 2257246 h 4232339"/>
                <a:gd name="connsiteX21" fmla="*/ 10852845 w 10852845"/>
                <a:gd name="connsiteY21" fmla="*/ 2821552 h 4232339"/>
                <a:gd name="connsiteX22" fmla="*/ 10852845 w 10852845"/>
                <a:gd name="connsiteY22" fmla="*/ 3526935 h 4232339"/>
                <a:gd name="connsiteX23" fmla="*/ 10147441 w 10852845"/>
                <a:gd name="connsiteY23" fmla="*/ 4232339 h 4232339"/>
                <a:gd name="connsiteX24" fmla="*/ 9284169 w 10852845"/>
                <a:gd name="connsiteY24" fmla="*/ 4232339 h 4232339"/>
                <a:gd name="connsiteX25" fmla="*/ 8515317 w 10852845"/>
                <a:gd name="connsiteY25" fmla="*/ 4232339 h 4232339"/>
                <a:gd name="connsiteX26" fmla="*/ 7840886 w 10852845"/>
                <a:gd name="connsiteY26" fmla="*/ 4232339 h 4232339"/>
                <a:gd name="connsiteX27" fmla="*/ 7260875 w 10852845"/>
                <a:gd name="connsiteY27" fmla="*/ 4232339 h 4232339"/>
                <a:gd name="connsiteX28" fmla="*/ 6775285 w 10852845"/>
                <a:gd name="connsiteY28" fmla="*/ 4232339 h 4232339"/>
                <a:gd name="connsiteX29" fmla="*/ 6006433 w 10852845"/>
                <a:gd name="connsiteY29" fmla="*/ 4232339 h 4232339"/>
                <a:gd name="connsiteX30" fmla="*/ 5237582 w 10852845"/>
                <a:gd name="connsiteY30" fmla="*/ 4232339 h 4232339"/>
                <a:gd name="connsiteX31" fmla="*/ 4563151 w 10852845"/>
                <a:gd name="connsiteY31" fmla="*/ 4232339 h 4232339"/>
                <a:gd name="connsiteX32" fmla="*/ 3983140 w 10852845"/>
                <a:gd name="connsiteY32" fmla="*/ 4232339 h 4232339"/>
                <a:gd name="connsiteX33" fmla="*/ 3403129 w 10852845"/>
                <a:gd name="connsiteY33" fmla="*/ 4232339 h 4232339"/>
                <a:gd name="connsiteX34" fmla="*/ 2823118 w 10852845"/>
                <a:gd name="connsiteY34" fmla="*/ 4232339 h 4232339"/>
                <a:gd name="connsiteX35" fmla="*/ 2054266 w 10852845"/>
                <a:gd name="connsiteY35" fmla="*/ 4232339 h 4232339"/>
                <a:gd name="connsiteX36" fmla="*/ 1379835 w 10852845"/>
                <a:gd name="connsiteY36" fmla="*/ 4232339 h 4232339"/>
                <a:gd name="connsiteX37" fmla="*/ 705404 w 10852845"/>
                <a:gd name="connsiteY37" fmla="*/ 4232339 h 4232339"/>
                <a:gd name="connsiteX38" fmla="*/ 0 w 10852845"/>
                <a:gd name="connsiteY38" fmla="*/ 3526935 h 4232339"/>
                <a:gd name="connsiteX39" fmla="*/ 0 w 10852845"/>
                <a:gd name="connsiteY39" fmla="*/ 2934413 h 4232339"/>
                <a:gd name="connsiteX40" fmla="*/ 0 w 10852845"/>
                <a:gd name="connsiteY40" fmla="*/ 2426538 h 4232339"/>
                <a:gd name="connsiteX41" fmla="*/ 0 w 10852845"/>
                <a:gd name="connsiteY41" fmla="*/ 1862232 h 4232339"/>
                <a:gd name="connsiteX42" fmla="*/ 0 w 10852845"/>
                <a:gd name="connsiteY42" fmla="*/ 1326141 h 4232339"/>
                <a:gd name="connsiteX43" fmla="*/ 0 w 10852845"/>
                <a:gd name="connsiteY43" fmla="*/ 705404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852845" h="4232339" fill="none" extrusionOk="0">
                  <a:moveTo>
                    <a:pt x="0" y="705404"/>
                  </a:moveTo>
                  <a:cubicBezTo>
                    <a:pt x="12980" y="363651"/>
                    <a:pt x="347578" y="65818"/>
                    <a:pt x="705404" y="0"/>
                  </a:cubicBezTo>
                  <a:cubicBezTo>
                    <a:pt x="875485" y="-31792"/>
                    <a:pt x="1043727" y="-21717"/>
                    <a:pt x="1379835" y="0"/>
                  </a:cubicBezTo>
                  <a:cubicBezTo>
                    <a:pt x="1715943" y="21717"/>
                    <a:pt x="1897127" y="11227"/>
                    <a:pt x="2054266" y="0"/>
                  </a:cubicBezTo>
                  <a:cubicBezTo>
                    <a:pt x="2211405" y="-11227"/>
                    <a:pt x="2317034" y="8874"/>
                    <a:pt x="2445437" y="0"/>
                  </a:cubicBezTo>
                  <a:cubicBezTo>
                    <a:pt x="2573840" y="-8874"/>
                    <a:pt x="2996353" y="38297"/>
                    <a:pt x="3308708" y="0"/>
                  </a:cubicBezTo>
                  <a:cubicBezTo>
                    <a:pt x="3621063" y="-38297"/>
                    <a:pt x="3557844" y="-1921"/>
                    <a:pt x="3699879" y="0"/>
                  </a:cubicBezTo>
                  <a:cubicBezTo>
                    <a:pt x="3841914" y="1921"/>
                    <a:pt x="4174216" y="31441"/>
                    <a:pt x="4374310" y="0"/>
                  </a:cubicBezTo>
                  <a:cubicBezTo>
                    <a:pt x="4574404" y="-31441"/>
                    <a:pt x="4819188" y="-12579"/>
                    <a:pt x="4954321" y="0"/>
                  </a:cubicBezTo>
                  <a:cubicBezTo>
                    <a:pt x="5089454" y="12579"/>
                    <a:pt x="5561047" y="4545"/>
                    <a:pt x="5723172" y="0"/>
                  </a:cubicBezTo>
                  <a:cubicBezTo>
                    <a:pt x="5885297" y="-4545"/>
                    <a:pt x="6007431" y="11318"/>
                    <a:pt x="6114342" y="0"/>
                  </a:cubicBezTo>
                  <a:cubicBezTo>
                    <a:pt x="6221253" y="-11318"/>
                    <a:pt x="6612858" y="38745"/>
                    <a:pt x="6977614" y="0"/>
                  </a:cubicBezTo>
                  <a:cubicBezTo>
                    <a:pt x="7342370" y="-38745"/>
                    <a:pt x="7460221" y="4234"/>
                    <a:pt x="7652046" y="0"/>
                  </a:cubicBezTo>
                  <a:cubicBezTo>
                    <a:pt x="7843871" y="-4234"/>
                    <a:pt x="7887588" y="-10205"/>
                    <a:pt x="8043216" y="0"/>
                  </a:cubicBezTo>
                  <a:cubicBezTo>
                    <a:pt x="8198844" y="10205"/>
                    <a:pt x="8246412" y="16915"/>
                    <a:pt x="8434386" y="0"/>
                  </a:cubicBezTo>
                  <a:cubicBezTo>
                    <a:pt x="8622360" y="-16915"/>
                    <a:pt x="8867233" y="37466"/>
                    <a:pt x="9203237" y="0"/>
                  </a:cubicBezTo>
                  <a:cubicBezTo>
                    <a:pt x="9539241" y="-37466"/>
                    <a:pt x="9815084" y="-18625"/>
                    <a:pt x="10147441" y="0"/>
                  </a:cubicBezTo>
                  <a:cubicBezTo>
                    <a:pt x="10492313" y="-2819"/>
                    <a:pt x="10844654" y="390810"/>
                    <a:pt x="10852845" y="705404"/>
                  </a:cubicBezTo>
                  <a:cubicBezTo>
                    <a:pt x="10854174" y="831865"/>
                    <a:pt x="10842589" y="1058561"/>
                    <a:pt x="10852845" y="1185064"/>
                  </a:cubicBezTo>
                  <a:cubicBezTo>
                    <a:pt x="10863101" y="1311567"/>
                    <a:pt x="10843854" y="1503105"/>
                    <a:pt x="10852845" y="1692940"/>
                  </a:cubicBezTo>
                  <a:cubicBezTo>
                    <a:pt x="10861836" y="1882775"/>
                    <a:pt x="10865273" y="2082039"/>
                    <a:pt x="10852845" y="2257246"/>
                  </a:cubicBezTo>
                  <a:cubicBezTo>
                    <a:pt x="10840417" y="2432453"/>
                    <a:pt x="10844131" y="2591638"/>
                    <a:pt x="10852845" y="2821552"/>
                  </a:cubicBezTo>
                  <a:cubicBezTo>
                    <a:pt x="10861559" y="3051466"/>
                    <a:pt x="10828539" y="3176651"/>
                    <a:pt x="10852845" y="3526935"/>
                  </a:cubicBezTo>
                  <a:cubicBezTo>
                    <a:pt x="10881297" y="3849660"/>
                    <a:pt x="10558100" y="4206448"/>
                    <a:pt x="10147441" y="4232339"/>
                  </a:cubicBezTo>
                  <a:cubicBezTo>
                    <a:pt x="9810788" y="4229235"/>
                    <a:pt x="9549906" y="4218729"/>
                    <a:pt x="9284169" y="4232339"/>
                  </a:cubicBezTo>
                  <a:cubicBezTo>
                    <a:pt x="9018432" y="4245949"/>
                    <a:pt x="8763532" y="4257301"/>
                    <a:pt x="8515317" y="4232339"/>
                  </a:cubicBezTo>
                  <a:cubicBezTo>
                    <a:pt x="8267102" y="4207377"/>
                    <a:pt x="8108089" y="4264255"/>
                    <a:pt x="7840886" y="4232339"/>
                  </a:cubicBezTo>
                  <a:cubicBezTo>
                    <a:pt x="7573683" y="4200423"/>
                    <a:pt x="7473573" y="4214680"/>
                    <a:pt x="7260875" y="4232339"/>
                  </a:cubicBezTo>
                  <a:cubicBezTo>
                    <a:pt x="7048177" y="4249998"/>
                    <a:pt x="6890243" y="4234780"/>
                    <a:pt x="6775285" y="4232339"/>
                  </a:cubicBezTo>
                  <a:cubicBezTo>
                    <a:pt x="6660327" y="4229899"/>
                    <a:pt x="6325750" y="4255103"/>
                    <a:pt x="6006433" y="4232339"/>
                  </a:cubicBezTo>
                  <a:cubicBezTo>
                    <a:pt x="5687116" y="4209575"/>
                    <a:pt x="5394170" y="4246683"/>
                    <a:pt x="5237582" y="4232339"/>
                  </a:cubicBezTo>
                  <a:cubicBezTo>
                    <a:pt x="5080994" y="4217995"/>
                    <a:pt x="4728639" y="4256942"/>
                    <a:pt x="4563151" y="4232339"/>
                  </a:cubicBezTo>
                  <a:cubicBezTo>
                    <a:pt x="4397663" y="4207736"/>
                    <a:pt x="4147121" y="4227619"/>
                    <a:pt x="3983140" y="4232339"/>
                  </a:cubicBezTo>
                  <a:cubicBezTo>
                    <a:pt x="3819159" y="4237059"/>
                    <a:pt x="3647949" y="4206758"/>
                    <a:pt x="3403129" y="4232339"/>
                  </a:cubicBezTo>
                  <a:cubicBezTo>
                    <a:pt x="3158309" y="4257920"/>
                    <a:pt x="3064209" y="4219435"/>
                    <a:pt x="2823118" y="4232339"/>
                  </a:cubicBezTo>
                  <a:cubicBezTo>
                    <a:pt x="2582027" y="4245243"/>
                    <a:pt x="2356794" y="4193902"/>
                    <a:pt x="2054266" y="4232339"/>
                  </a:cubicBezTo>
                  <a:cubicBezTo>
                    <a:pt x="1751738" y="4270776"/>
                    <a:pt x="1600677" y="4240052"/>
                    <a:pt x="1379835" y="4232339"/>
                  </a:cubicBezTo>
                  <a:cubicBezTo>
                    <a:pt x="1158993" y="4224626"/>
                    <a:pt x="875219" y="4244925"/>
                    <a:pt x="705404" y="4232339"/>
                  </a:cubicBezTo>
                  <a:cubicBezTo>
                    <a:pt x="366036" y="4305304"/>
                    <a:pt x="54585" y="3970409"/>
                    <a:pt x="0" y="3526935"/>
                  </a:cubicBezTo>
                  <a:cubicBezTo>
                    <a:pt x="-27629" y="3356574"/>
                    <a:pt x="28640" y="3073506"/>
                    <a:pt x="0" y="2934413"/>
                  </a:cubicBezTo>
                  <a:cubicBezTo>
                    <a:pt x="-28640" y="2795320"/>
                    <a:pt x="13194" y="2588610"/>
                    <a:pt x="0" y="2426538"/>
                  </a:cubicBezTo>
                  <a:cubicBezTo>
                    <a:pt x="-13194" y="2264466"/>
                    <a:pt x="14788" y="2022894"/>
                    <a:pt x="0" y="1862232"/>
                  </a:cubicBezTo>
                  <a:cubicBezTo>
                    <a:pt x="-14788" y="1701570"/>
                    <a:pt x="25550" y="1560565"/>
                    <a:pt x="0" y="1326141"/>
                  </a:cubicBezTo>
                  <a:cubicBezTo>
                    <a:pt x="-25550" y="1091717"/>
                    <a:pt x="-27300" y="874672"/>
                    <a:pt x="0" y="705404"/>
                  </a:cubicBezTo>
                  <a:close/>
                </a:path>
                <a:path w="10852845" h="4232339" stroke="0" extrusionOk="0">
                  <a:moveTo>
                    <a:pt x="0" y="705404"/>
                  </a:moveTo>
                  <a:cubicBezTo>
                    <a:pt x="-9831" y="409069"/>
                    <a:pt x="295500" y="17061"/>
                    <a:pt x="705404" y="0"/>
                  </a:cubicBezTo>
                  <a:cubicBezTo>
                    <a:pt x="872367" y="14608"/>
                    <a:pt x="1014972" y="4155"/>
                    <a:pt x="1190994" y="0"/>
                  </a:cubicBezTo>
                  <a:cubicBezTo>
                    <a:pt x="1367016" y="-4155"/>
                    <a:pt x="1636187" y="8367"/>
                    <a:pt x="1771005" y="0"/>
                  </a:cubicBezTo>
                  <a:cubicBezTo>
                    <a:pt x="1905823" y="-8367"/>
                    <a:pt x="2350082" y="36725"/>
                    <a:pt x="2634277" y="0"/>
                  </a:cubicBezTo>
                  <a:cubicBezTo>
                    <a:pt x="2918472" y="-36725"/>
                    <a:pt x="3039177" y="17242"/>
                    <a:pt x="3308708" y="0"/>
                  </a:cubicBezTo>
                  <a:cubicBezTo>
                    <a:pt x="3578239" y="-17242"/>
                    <a:pt x="3782355" y="-19327"/>
                    <a:pt x="3983140" y="0"/>
                  </a:cubicBezTo>
                  <a:cubicBezTo>
                    <a:pt x="4183925" y="19327"/>
                    <a:pt x="4325933" y="-3029"/>
                    <a:pt x="4563151" y="0"/>
                  </a:cubicBezTo>
                  <a:cubicBezTo>
                    <a:pt x="4800369" y="3029"/>
                    <a:pt x="4996412" y="-1020"/>
                    <a:pt x="5143161" y="0"/>
                  </a:cubicBezTo>
                  <a:cubicBezTo>
                    <a:pt x="5289910" y="1020"/>
                    <a:pt x="5507711" y="-20476"/>
                    <a:pt x="5628752" y="0"/>
                  </a:cubicBezTo>
                  <a:cubicBezTo>
                    <a:pt x="5749793" y="20476"/>
                    <a:pt x="6085975" y="-37491"/>
                    <a:pt x="6397603" y="0"/>
                  </a:cubicBezTo>
                  <a:cubicBezTo>
                    <a:pt x="6709231" y="37491"/>
                    <a:pt x="6761824" y="-12831"/>
                    <a:pt x="6977614" y="0"/>
                  </a:cubicBezTo>
                  <a:cubicBezTo>
                    <a:pt x="7193404" y="12831"/>
                    <a:pt x="7484340" y="-17211"/>
                    <a:pt x="7840886" y="0"/>
                  </a:cubicBezTo>
                  <a:cubicBezTo>
                    <a:pt x="8197432" y="17211"/>
                    <a:pt x="8052564" y="-54"/>
                    <a:pt x="8232056" y="0"/>
                  </a:cubicBezTo>
                  <a:cubicBezTo>
                    <a:pt x="8411548" y="54"/>
                    <a:pt x="8622584" y="-3477"/>
                    <a:pt x="8812067" y="0"/>
                  </a:cubicBezTo>
                  <a:cubicBezTo>
                    <a:pt x="9001550" y="3477"/>
                    <a:pt x="9149271" y="6190"/>
                    <a:pt x="9297658" y="0"/>
                  </a:cubicBezTo>
                  <a:cubicBezTo>
                    <a:pt x="9446045" y="-6190"/>
                    <a:pt x="9733288" y="38322"/>
                    <a:pt x="10147441" y="0"/>
                  </a:cubicBezTo>
                  <a:cubicBezTo>
                    <a:pt x="10538826" y="-26482"/>
                    <a:pt x="10755667" y="309346"/>
                    <a:pt x="10852845" y="705404"/>
                  </a:cubicBezTo>
                  <a:cubicBezTo>
                    <a:pt x="10861273" y="908577"/>
                    <a:pt x="10822898" y="1067669"/>
                    <a:pt x="10852845" y="1326141"/>
                  </a:cubicBezTo>
                  <a:cubicBezTo>
                    <a:pt x="10882792" y="1584613"/>
                    <a:pt x="10877274" y="1703871"/>
                    <a:pt x="10852845" y="1946878"/>
                  </a:cubicBezTo>
                  <a:cubicBezTo>
                    <a:pt x="10828416" y="2189885"/>
                    <a:pt x="10858172" y="2324755"/>
                    <a:pt x="10852845" y="2511184"/>
                  </a:cubicBezTo>
                  <a:cubicBezTo>
                    <a:pt x="10847518" y="2697613"/>
                    <a:pt x="10869937" y="3267624"/>
                    <a:pt x="10852845" y="3526935"/>
                  </a:cubicBezTo>
                  <a:cubicBezTo>
                    <a:pt x="10863433" y="3932134"/>
                    <a:pt x="10478991" y="4222951"/>
                    <a:pt x="10147441" y="4232339"/>
                  </a:cubicBezTo>
                  <a:cubicBezTo>
                    <a:pt x="9920274" y="4220079"/>
                    <a:pt x="9721281" y="4229929"/>
                    <a:pt x="9378589" y="4232339"/>
                  </a:cubicBezTo>
                  <a:cubicBezTo>
                    <a:pt x="9035897" y="4234749"/>
                    <a:pt x="9017407" y="4230338"/>
                    <a:pt x="8798579" y="4232339"/>
                  </a:cubicBezTo>
                  <a:cubicBezTo>
                    <a:pt x="8579751" y="4234341"/>
                    <a:pt x="8254217" y="4255642"/>
                    <a:pt x="7935307" y="4232339"/>
                  </a:cubicBezTo>
                  <a:cubicBezTo>
                    <a:pt x="7616397" y="4209036"/>
                    <a:pt x="7550457" y="4210175"/>
                    <a:pt x="7166455" y="4232339"/>
                  </a:cubicBezTo>
                  <a:cubicBezTo>
                    <a:pt x="6782453" y="4254503"/>
                    <a:pt x="6765364" y="4221616"/>
                    <a:pt x="6586444" y="4232339"/>
                  </a:cubicBezTo>
                  <a:cubicBezTo>
                    <a:pt x="6407524" y="4243062"/>
                    <a:pt x="6134609" y="4219779"/>
                    <a:pt x="6006433" y="4232339"/>
                  </a:cubicBezTo>
                  <a:cubicBezTo>
                    <a:pt x="5878257" y="4244899"/>
                    <a:pt x="5506853" y="4193925"/>
                    <a:pt x="5143161" y="4232339"/>
                  </a:cubicBezTo>
                  <a:cubicBezTo>
                    <a:pt x="4779469" y="4270753"/>
                    <a:pt x="4667783" y="4249682"/>
                    <a:pt x="4279889" y="4232339"/>
                  </a:cubicBezTo>
                  <a:cubicBezTo>
                    <a:pt x="3891995" y="4214996"/>
                    <a:pt x="3900364" y="4250917"/>
                    <a:pt x="3605458" y="4232339"/>
                  </a:cubicBezTo>
                  <a:cubicBezTo>
                    <a:pt x="3310552" y="4213761"/>
                    <a:pt x="3137822" y="4228077"/>
                    <a:pt x="2836607" y="4232339"/>
                  </a:cubicBezTo>
                  <a:cubicBezTo>
                    <a:pt x="2535392" y="4236601"/>
                    <a:pt x="2324037" y="4213509"/>
                    <a:pt x="1973335" y="4232339"/>
                  </a:cubicBezTo>
                  <a:cubicBezTo>
                    <a:pt x="1622633" y="4251169"/>
                    <a:pt x="1494750" y="4259011"/>
                    <a:pt x="1298903" y="4232339"/>
                  </a:cubicBezTo>
                  <a:cubicBezTo>
                    <a:pt x="1103056" y="4205667"/>
                    <a:pt x="874829" y="4218387"/>
                    <a:pt x="705404" y="4232339"/>
                  </a:cubicBezTo>
                  <a:cubicBezTo>
                    <a:pt x="362516" y="4298365"/>
                    <a:pt x="-3525" y="3903743"/>
                    <a:pt x="0" y="3526935"/>
                  </a:cubicBezTo>
                  <a:cubicBezTo>
                    <a:pt x="-13816" y="3234527"/>
                    <a:pt x="-3589" y="3199440"/>
                    <a:pt x="0" y="2906198"/>
                  </a:cubicBezTo>
                  <a:cubicBezTo>
                    <a:pt x="3589" y="2612956"/>
                    <a:pt x="9461" y="2548208"/>
                    <a:pt x="0" y="2426538"/>
                  </a:cubicBezTo>
                  <a:cubicBezTo>
                    <a:pt x="-9461" y="2304868"/>
                    <a:pt x="5362" y="2153957"/>
                    <a:pt x="0" y="1890447"/>
                  </a:cubicBezTo>
                  <a:cubicBezTo>
                    <a:pt x="-5362" y="1626937"/>
                    <a:pt x="22442" y="1516831"/>
                    <a:pt x="0" y="1410787"/>
                  </a:cubicBezTo>
                  <a:cubicBezTo>
                    <a:pt x="-22442" y="1304743"/>
                    <a:pt x="-3339" y="857117"/>
                    <a:pt x="0" y="705404"/>
                  </a:cubicBezTo>
                  <a:close/>
                </a:path>
              </a:pathLst>
            </a:custGeom>
            <a:solidFill>
              <a:srgbClr val="FDED9D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:ask="http://schemas.microsoft.com/office/drawing/2018/sketchyshapes" xmlns="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err="1" smtClean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채팅로그</a:t>
              </a:r>
              <a:endPara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4" name="모서리가 둥근 직사각형 157">
              <a:extLst>
                <a:ext uri="{FF2B5EF4-FFF2-40B4-BE49-F238E27FC236}">
                  <a16:creationId xmlns:a16="http://schemas.microsoft.com/office/drawing/2014/main" id="{126C698D-CE48-4C98-8D6C-C4065D9BD380}"/>
                </a:ext>
              </a:extLst>
            </p:cNvPr>
            <p:cNvSpPr/>
            <p:nvPr/>
          </p:nvSpPr>
          <p:spPr>
            <a:xfrm>
              <a:off x="7047126" y="1628396"/>
              <a:ext cx="1440000" cy="576000"/>
            </a:xfrm>
            <a:custGeom>
              <a:avLst/>
              <a:gdLst>
                <a:gd name="connsiteX0" fmla="*/ 0 w 10852845"/>
                <a:gd name="connsiteY0" fmla="*/ 705404 h 4232339"/>
                <a:gd name="connsiteX1" fmla="*/ 705404 w 10852845"/>
                <a:gd name="connsiteY1" fmla="*/ 0 h 4232339"/>
                <a:gd name="connsiteX2" fmla="*/ 1379835 w 10852845"/>
                <a:gd name="connsiteY2" fmla="*/ 0 h 4232339"/>
                <a:gd name="connsiteX3" fmla="*/ 2054266 w 10852845"/>
                <a:gd name="connsiteY3" fmla="*/ 0 h 4232339"/>
                <a:gd name="connsiteX4" fmla="*/ 2445437 w 10852845"/>
                <a:gd name="connsiteY4" fmla="*/ 0 h 4232339"/>
                <a:gd name="connsiteX5" fmla="*/ 3308708 w 10852845"/>
                <a:gd name="connsiteY5" fmla="*/ 0 h 4232339"/>
                <a:gd name="connsiteX6" fmla="*/ 3699879 w 10852845"/>
                <a:gd name="connsiteY6" fmla="*/ 0 h 4232339"/>
                <a:gd name="connsiteX7" fmla="*/ 4374310 w 10852845"/>
                <a:gd name="connsiteY7" fmla="*/ 0 h 4232339"/>
                <a:gd name="connsiteX8" fmla="*/ 4954321 w 10852845"/>
                <a:gd name="connsiteY8" fmla="*/ 0 h 4232339"/>
                <a:gd name="connsiteX9" fmla="*/ 5723172 w 10852845"/>
                <a:gd name="connsiteY9" fmla="*/ 0 h 4232339"/>
                <a:gd name="connsiteX10" fmla="*/ 6114342 w 10852845"/>
                <a:gd name="connsiteY10" fmla="*/ 0 h 4232339"/>
                <a:gd name="connsiteX11" fmla="*/ 6977614 w 10852845"/>
                <a:gd name="connsiteY11" fmla="*/ 0 h 4232339"/>
                <a:gd name="connsiteX12" fmla="*/ 7652046 w 10852845"/>
                <a:gd name="connsiteY12" fmla="*/ 0 h 4232339"/>
                <a:gd name="connsiteX13" fmla="*/ 8043216 w 10852845"/>
                <a:gd name="connsiteY13" fmla="*/ 0 h 4232339"/>
                <a:gd name="connsiteX14" fmla="*/ 8434386 w 10852845"/>
                <a:gd name="connsiteY14" fmla="*/ 0 h 4232339"/>
                <a:gd name="connsiteX15" fmla="*/ 9203237 w 10852845"/>
                <a:gd name="connsiteY15" fmla="*/ 0 h 4232339"/>
                <a:gd name="connsiteX16" fmla="*/ 10147441 w 10852845"/>
                <a:gd name="connsiteY16" fmla="*/ 0 h 4232339"/>
                <a:gd name="connsiteX17" fmla="*/ 10852845 w 10852845"/>
                <a:gd name="connsiteY17" fmla="*/ 705404 h 4232339"/>
                <a:gd name="connsiteX18" fmla="*/ 10852845 w 10852845"/>
                <a:gd name="connsiteY18" fmla="*/ 1185064 h 4232339"/>
                <a:gd name="connsiteX19" fmla="*/ 10852845 w 10852845"/>
                <a:gd name="connsiteY19" fmla="*/ 1692940 h 4232339"/>
                <a:gd name="connsiteX20" fmla="*/ 10852845 w 10852845"/>
                <a:gd name="connsiteY20" fmla="*/ 2257246 h 4232339"/>
                <a:gd name="connsiteX21" fmla="*/ 10852845 w 10852845"/>
                <a:gd name="connsiteY21" fmla="*/ 2821552 h 4232339"/>
                <a:gd name="connsiteX22" fmla="*/ 10852845 w 10852845"/>
                <a:gd name="connsiteY22" fmla="*/ 3526935 h 4232339"/>
                <a:gd name="connsiteX23" fmla="*/ 10147441 w 10852845"/>
                <a:gd name="connsiteY23" fmla="*/ 4232339 h 4232339"/>
                <a:gd name="connsiteX24" fmla="*/ 9284169 w 10852845"/>
                <a:gd name="connsiteY24" fmla="*/ 4232339 h 4232339"/>
                <a:gd name="connsiteX25" fmla="*/ 8515317 w 10852845"/>
                <a:gd name="connsiteY25" fmla="*/ 4232339 h 4232339"/>
                <a:gd name="connsiteX26" fmla="*/ 7840886 w 10852845"/>
                <a:gd name="connsiteY26" fmla="*/ 4232339 h 4232339"/>
                <a:gd name="connsiteX27" fmla="*/ 7260875 w 10852845"/>
                <a:gd name="connsiteY27" fmla="*/ 4232339 h 4232339"/>
                <a:gd name="connsiteX28" fmla="*/ 6775285 w 10852845"/>
                <a:gd name="connsiteY28" fmla="*/ 4232339 h 4232339"/>
                <a:gd name="connsiteX29" fmla="*/ 6006433 w 10852845"/>
                <a:gd name="connsiteY29" fmla="*/ 4232339 h 4232339"/>
                <a:gd name="connsiteX30" fmla="*/ 5237582 w 10852845"/>
                <a:gd name="connsiteY30" fmla="*/ 4232339 h 4232339"/>
                <a:gd name="connsiteX31" fmla="*/ 4563151 w 10852845"/>
                <a:gd name="connsiteY31" fmla="*/ 4232339 h 4232339"/>
                <a:gd name="connsiteX32" fmla="*/ 3983140 w 10852845"/>
                <a:gd name="connsiteY32" fmla="*/ 4232339 h 4232339"/>
                <a:gd name="connsiteX33" fmla="*/ 3403129 w 10852845"/>
                <a:gd name="connsiteY33" fmla="*/ 4232339 h 4232339"/>
                <a:gd name="connsiteX34" fmla="*/ 2823118 w 10852845"/>
                <a:gd name="connsiteY34" fmla="*/ 4232339 h 4232339"/>
                <a:gd name="connsiteX35" fmla="*/ 2054266 w 10852845"/>
                <a:gd name="connsiteY35" fmla="*/ 4232339 h 4232339"/>
                <a:gd name="connsiteX36" fmla="*/ 1379835 w 10852845"/>
                <a:gd name="connsiteY36" fmla="*/ 4232339 h 4232339"/>
                <a:gd name="connsiteX37" fmla="*/ 705404 w 10852845"/>
                <a:gd name="connsiteY37" fmla="*/ 4232339 h 4232339"/>
                <a:gd name="connsiteX38" fmla="*/ 0 w 10852845"/>
                <a:gd name="connsiteY38" fmla="*/ 3526935 h 4232339"/>
                <a:gd name="connsiteX39" fmla="*/ 0 w 10852845"/>
                <a:gd name="connsiteY39" fmla="*/ 2934413 h 4232339"/>
                <a:gd name="connsiteX40" fmla="*/ 0 w 10852845"/>
                <a:gd name="connsiteY40" fmla="*/ 2426538 h 4232339"/>
                <a:gd name="connsiteX41" fmla="*/ 0 w 10852845"/>
                <a:gd name="connsiteY41" fmla="*/ 1862232 h 4232339"/>
                <a:gd name="connsiteX42" fmla="*/ 0 w 10852845"/>
                <a:gd name="connsiteY42" fmla="*/ 1326141 h 4232339"/>
                <a:gd name="connsiteX43" fmla="*/ 0 w 10852845"/>
                <a:gd name="connsiteY43" fmla="*/ 705404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852845" h="4232339" fill="none" extrusionOk="0">
                  <a:moveTo>
                    <a:pt x="0" y="705404"/>
                  </a:moveTo>
                  <a:cubicBezTo>
                    <a:pt x="12980" y="363651"/>
                    <a:pt x="347578" y="65818"/>
                    <a:pt x="705404" y="0"/>
                  </a:cubicBezTo>
                  <a:cubicBezTo>
                    <a:pt x="875485" y="-31792"/>
                    <a:pt x="1043727" y="-21717"/>
                    <a:pt x="1379835" y="0"/>
                  </a:cubicBezTo>
                  <a:cubicBezTo>
                    <a:pt x="1715943" y="21717"/>
                    <a:pt x="1897127" y="11227"/>
                    <a:pt x="2054266" y="0"/>
                  </a:cubicBezTo>
                  <a:cubicBezTo>
                    <a:pt x="2211405" y="-11227"/>
                    <a:pt x="2317034" y="8874"/>
                    <a:pt x="2445437" y="0"/>
                  </a:cubicBezTo>
                  <a:cubicBezTo>
                    <a:pt x="2573840" y="-8874"/>
                    <a:pt x="2996353" y="38297"/>
                    <a:pt x="3308708" y="0"/>
                  </a:cubicBezTo>
                  <a:cubicBezTo>
                    <a:pt x="3621063" y="-38297"/>
                    <a:pt x="3557844" y="-1921"/>
                    <a:pt x="3699879" y="0"/>
                  </a:cubicBezTo>
                  <a:cubicBezTo>
                    <a:pt x="3841914" y="1921"/>
                    <a:pt x="4174216" y="31441"/>
                    <a:pt x="4374310" y="0"/>
                  </a:cubicBezTo>
                  <a:cubicBezTo>
                    <a:pt x="4574404" y="-31441"/>
                    <a:pt x="4819188" y="-12579"/>
                    <a:pt x="4954321" y="0"/>
                  </a:cubicBezTo>
                  <a:cubicBezTo>
                    <a:pt x="5089454" y="12579"/>
                    <a:pt x="5561047" y="4545"/>
                    <a:pt x="5723172" y="0"/>
                  </a:cubicBezTo>
                  <a:cubicBezTo>
                    <a:pt x="5885297" y="-4545"/>
                    <a:pt x="6007431" y="11318"/>
                    <a:pt x="6114342" y="0"/>
                  </a:cubicBezTo>
                  <a:cubicBezTo>
                    <a:pt x="6221253" y="-11318"/>
                    <a:pt x="6612858" y="38745"/>
                    <a:pt x="6977614" y="0"/>
                  </a:cubicBezTo>
                  <a:cubicBezTo>
                    <a:pt x="7342370" y="-38745"/>
                    <a:pt x="7460221" y="4234"/>
                    <a:pt x="7652046" y="0"/>
                  </a:cubicBezTo>
                  <a:cubicBezTo>
                    <a:pt x="7843871" y="-4234"/>
                    <a:pt x="7887588" y="-10205"/>
                    <a:pt x="8043216" y="0"/>
                  </a:cubicBezTo>
                  <a:cubicBezTo>
                    <a:pt x="8198844" y="10205"/>
                    <a:pt x="8246412" y="16915"/>
                    <a:pt x="8434386" y="0"/>
                  </a:cubicBezTo>
                  <a:cubicBezTo>
                    <a:pt x="8622360" y="-16915"/>
                    <a:pt x="8867233" y="37466"/>
                    <a:pt x="9203237" y="0"/>
                  </a:cubicBezTo>
                  <a:cubicBezTo>
                    <a:pt x="9539241" y="-37466"/>
                    <a:pt x="9815084" y="-18625"/>
                    <a:pt x="10147441" y="0"/>
                  </a:cubicBezTo>
                  <a:cubicBezTo>
                    <a:pt x="10492313" y="-2819"/>
                    <a:pt x="10844654" y="390810"/>
                    <a:pt x="10852845" y="705404"/>
                  </a:cubicBezTo>
                  <a:cubicBezTo>
                    <a:pt x="10854174" y="831865"/>
                    <a:pt x="10842589" y="1058561"/>
                    <a:pt x="10852845" y="1185064"/>
                  </a:cubicBezTo>
                  <a:cubicBezTo>
                    <a:pt x="10863101" y="1311567"/>
                    <a:pt x="10843854" y="1503105"/>
                    <a:pt x="10852845" y="1692940"/>
                  </a:cubicBezTo>
                  <a:cubicBezTo>
                    <a:pt x="10861836" y="1882775"/>
                    <a:pt x="10865273" y="2082039"/>
                    <a:pt x="10852845" y="2257246"/>
                  </a:cubicBezTo>
                  <a:cubicBezTo>
                    <a:pt x="10840417" y="2432453"/>
                    <a:pt x="10844131" y="2591638"/>
                    <a:pt x="10852845" y="2821552"/>
                  </a:cubicBezTo>
                  <a:cubicBezTo>
                    <a:pt x="10861559" y="3051466"/>
                    <a:pt x="10828539" y="3176651"/>
                    <a:pt x="10852845" y="3526935"/>
                  </a:cubicBezTo>
                  <a:cubicBezTo>
                    <a:pt x="10881297" y="3849660"/>
                    <a:pt x="10558100" y="4206448"/>
                    <a:pt x="10147441" y="4232339"/>
                  </a:cubicBezTo>
                  <a:cubicBezTo>
                    <a:pt x="9810788" y="4229235"/>
                    <a:pt x="9549906" y="4218729"/>
                    <a:pt x="9284169" y="4232339"/>
                  </a:cubicBezTo>
                  <a:cubicBezTo>
                    <a:pt x="9018432" y="4245949"/>
                    <a:pt x="8763532" y="4257301"/>
                    <a:pt x="8515317" y="4232339"/>
                  </a:cubicBezTo>
                  <a:cubicBezTo>
                    <a:pt x="8267102" y="4207377"/>
                    <a:pt x="8108089" y="4264255"/>
                    <a:pt x="7840886" y="4232339"/>
                  </a:cubicBezTo>
                  <a:cubicBezTo>
                    <a:pt x="7573683" y="4200423"/>
                    <a:pt x="7473573" y="4214680"/>
                    <a:pt x="7260875" y="4232339"/>
                  </a:cubicBezTo>
                  <a:cubicBezTo>
                    <a:pt x="7048177" y="4249998"/>
                    <a:pt x="6890243" y="4234780"/>
                    <a:pt x="6775285" y="4232339"/>
                  </a:cubicBezTo>
                  <a:cubicBezTo>
                    <a:pt x="6660327" y="4229899"/>
                    <a:pt x="6325750" y="4255103"/>
                    <a:pt x="6006433" y="4232339"/>
                  </a:cubicBezTo>
                  <a:cubicBezTo>
                    <a:pt x="5687116" y="4209575"/>
                    <a:pt x="5394170" y="4246683"/>
                    <a:pt x="5237582" y="4232339"/>
                  </a:cubicBezTo>
                  <a:cubicBezTo>
                    <a:pt x="5080994" y="4217995"/>
                    <a:pt x="4728639" y="4256942"/>
                    <a:pt x="4563151" y="4232339"/>
                  </a:cubicBezTo>
                  <a:cubicBezTo>
                    <a:pt x="4397663" y="4207736"/>
                    <a:pt x="4147121" y="4227619"/>
                    <a:pt x="3983140" y="4232339"/>
                  </a:cubicBezTo>
                  <a:cubicBezTo>
                    <a:pt x="3819159" y="4237059"/>
                    <a:pt x="3647949" y="4206758"/>
                    <a:pt x="3403129" y="4232339"/>
                  </a:cubicBezTo>
                  <a:cubicBezTo>
                    <a:pt x="3158309" y="4257920"/>
                    <a:pt x="3064209" y="4219435"/>
                    <a:pt x="2823118" y="4232339"/>
                  </a:cubicBezTo>
                  <a:cubicBezTo>
                    <a:pt x="2582027" y="4245243"/>
                    <a:pt x="2356794" y="4193902"/>
                    <a:pt x="2054266" y="4232339"/>
                  </a:cubicBezTo>
                  <a:cubicBezTo>
                    <a:pt x="1751738" y="4270776"/>
                    <a:pt x="1600677" y="4240052"/>
                    <a:pt x="1379835" y="4232339"/>
                  </a:cubicBezTo>
                  <a:cubicBezTo>
                    <a:pt x="1158993" y="4224626"/>
                    <a:pt x="875219" y="4244925"/>
                    <a:pt x="705404" y="4232339"/>
                  </a:cubicBezTo>
                  <a:cubicBezTo>
                    <a:pt x="366036" y="4305304"/>
                    <a:pt x="54585" y="3970409"/>
                    <a:pt x="0" y="3526935"/>
                  </a:cubicBezTo>
                  <a:cubicBezTo>
                    <a:pt x="-27629" y="3356574"/>
                    <a:pt x="28640" y="3073506"/>
                    <a:pt x="0" y="2934413"/>
                  </a:cubicBezTo>
                  <a:cubicBezTo>
                    <a:pt x="-28640" y="2795320"/>
                    <a:pt x="13194" y="2588610"/>
                    <a:pt x="0" y="2426538"/>
                  </a:cubicBezTo>
                  <a:cubicBezTo>
                    <a:pt x="-13194" y="2264466"/>
                    <a:pt x="14788" y="2022894"/>
                    <a:pt x="0" y="1862232"/>
                  </a:cubicBezTo>
                  <a:cubicBezTo>
                    <a:pt x="-14788" y="1701570"/>
                    <a:pt x="25550" y="1560565"/>
                    <a:pt x="0" y="1326141"/>
                  </a:cubicBezTo>
                  <a:cubicBezTo>
                    <a:pt x="-25550" y="1091717"/>
                    <a:pt x="-27300" y="874672"/>
                    <a:pt x="0" y="705404"/>
                  </a:cubicBezTo>
                  <a:close/>
                </a:path>
                <a:path w="10852845" h="4232339" stroke="0" extrusionOk="0">
                  <a:moveTo>
                    <a:pt x="0" y="705404"/>
                  </a:moveTo>
                  <a:cubicBezTo>
                    <a:pt x="-9831" y="409069"/>
                    <a:pt x="295500" y="17061"/>
                    <a:pt x="705404" y="0"/>
                  </a:cubicBezTo>
                  <a:cubicBezTo>
                    <a:pt x="872367" y="14608"/>
                    <a:pt x="1014972" y="4155"/>
                    <a:pt x="1190994" y="0"/>
                  </a:cubicBezTo>
                  <a:cubicBezTo>
                    <a:pt x="1367016" y="-4155"/>
                    <a:pt x="1636187" y="8367"/>
                    <a:pt x="1771005" y="0"/>
                  </a:cubicBezTo>
                  <a:cubicBezTo>
                    <a:pt x="1905823" y="-8367"/>
                    <a:pt x="2350082" y="36725"/>
                    <a:pt x="2634277" y="0"/>
                  </a:cubicBezTo>
                  <a:cubicBezTo>
                    <a:pt x="2918472" y="-36725"/>
                    <a:pt x="3039177" y="17242"/>
                    <a:pt x="3308708" y="0"/>
                  </a:cubicBezTo>
                  <a:cubicBezTo>
                    <a:pt x="3578239" y="-17242"/>
                    <a:pt x="3782355" y="-19327"/>
                    <a:pt x="3983140" y="0"/>
                  </a:cubicBezTo>
                  <a:cubicBezTo>
                    <a:pt x="4183925" y="19327"/>
                    <a:pt x="4325933" y="-3029"/>
                    <a:pt x="4563151" y="0"/>
                  </a:cubicBezTo>
                  <a:cubicBezTo>
                    <a:pt x="4800369" y="3029"/>
                    <a:pt x="4996412" y="-1020"/>
                    <a:pt x="5143161" y="0"/>
                  </a:cubicBezTo>
                  <a:cubicBezTo>
                    <a:pt x="5289910" y="1020"/>
                    <a:pt x="5507711" y="-20476"/>
                    <a:pt x="5628752" y="0"/>
                  </a:cubicBezTo>
                  <a:cubicBezTo>
                    <a:pt x="5749793" y="20476"/>
                    <a:pt x="6085975" y="-37491"/>
                    <a:pt x="6397603" y="0"/>
                  </a:cubicBezTo>
                  <a:cubicBezTo>
                    <a:pt x="6709231" y="37491"/>
                    <a:pt x="6761824" y="-12831"/>
                    <a:pt x="6977614" y="0"/>
                  </a:cubicBezTo>
                  <a:cubicBezTo>
                    <a:pt x="7193404" y="12831"/>
                    <a:pt x="7484340" y="-17211"/>
                    <a:pt x="7840886" y="0"/>
                  </a:cubicBezTo>
                  <a:cubicBezTo>
                    <a:pt x="8197432" y="17211"/>
                    <a:pt x="8052564" y="-54"/>
                    <a:pt x="8232056" y="0"/>
                  </a:cubicBezTo>
                  <a:cubicBezTo>
                    <a:pt x="8411548" y="54"/>
                    <a:pt x="8622584" y="-3477"/>
                    <a:pt x="8812067" y="0"/>
                  </a:cubicBezTo>
                  <a:cubicBezTo>
                    <a:pt x="9001550" y="3477"/>
                    <a:pt x="9149271" y="6190"/>
                    <a:pt x="9297658" y="0"/>
                  </a:cubicBezTo>
                  <a:cubicBezTo>
                    <a:pt x="9446045" y="-6190"/>
                    <a:pt x="9733288" y="38322"/>
                    <a:pt x="10147441" y="0"/>
                  </a:cubicBezTo>
                  <a:cubicBezTo>
                    <a:pt x="10538826" y="-26482"/>
                    <a:pt x="10755667" y="309346"/>
                    <a:pt x="10852845" y="705404"/>
                  </a:cubicBezTo>
                  <a:cubicBezTo>
                    <a:pt x="10861273" y="908577"/>
                    <a:pt x="10822898" y="1067669"/>
                    <a:pt x="10852845" y="1326141"/>
                  </a:cubicBezTo>
                  <a:cubicBezTo>
                    <a:pt x="10882792" y="1584613"/>
                    <a:pt x="10877274" y="1703871"/>
                    <a:pt x="10852845" y="1946878"/>
                  </a:cubicBezTo>
                  <a:cubicBezTo>
                    <a:pt x="10828416" y="2189885"/>
                    <a:pt x="10858172" y="2324755"/>
                    <a:pt x="10852845" y="2511184"/>
                  </a:cubicBezTo>
                  <a:cubicBezTo>
                    <a:pt x="10847518" y="2697613"/>
                    <a:pt x="10869937" y="3267624"/>
                    <a:pt x="10852845" y="3526935"/>
                  </a:cubicBezTo>
                  <a:cubicBezTo>
                    <a:pt x="10863433" y="3932134"/>
                    <a:pt x="10478991" y="4222951"/>
                    <a:pt x="10147441" y="4232339"/>
                  </a:cubicBezTo>
                  <a:cubicBezTo>
                    <a:pt x="9920274" y="4220079"/>
                    <a:pt x="9721281" y="4229929"/>
                    <a:pt x="9378589" y="4232339"/>
                  </a:cubicBezTo>
                  <a:cubicBezTo>
                    <a:pt x="9035897" y="4234749"/>
                    <a:pt x="9017407" y="4230338"/>
                    <a:pt x="8798579" y="4232339"/>
                  </a:cubicBezTo>
                  <a:cubicBezTo>
                    <a:pt x="8579751" y="4234341"/>
                    <a:pt x="8254217" y="4255642"/>
                    <a:pt x="7935307" y="4232339"/>
                  </a:cubicBezTo>
                  <a:cubicBezTo>
                    <a:pt x="7616397" y="4209036"/>
                    <a:pt x="7550457" y="4210175"/>
                    <a:pt x="7166455" y="4232339"/>
                  </a:cubicBezTo>
                  <a:cubicBezTo>
                    <a:pt x="6782453" y="4254503"/>
                    <a:pt x="6765364" y="4221616"/>
                    <a:pt x="6586444" y="4232339"/>
                  </a:cubicBezTo>
                  <a:cubicBezTo>
                    <a:pt x="6407524" y="4243062"/>
                    <a:pt x="6134609" y="4219779"/>
                    <a:pt x="6006433" y="4232339"/>
                  </a:cubicBezTo>
                  <a:cubicBezTo>
                    <a:pt x="5878257" y="4244899"/>
                    <a:pt x="5506853" y="4193925"/>
                    <a:pt x="5143161" y="4232339"/>
                  </a:cubicBezTo>
                  <a:cubicBezTo>
                    <a:pt x="4779469" y="4270753"/>
                    <a:pt x="4667783" y="4249682"/>
                    <a:pt x="4279889" y="4232339"/>
                  </a:cubicBezTo>
                  <a:cubicBezTo>
                    <a:pt x="3891995" y="4214996"/>
                    <a:pt x="3900364" y="4250917"/>
                    <a:pt x="3605458" y="4232339"/>
                  </a:cubicBezTo>
                  <a:cubicBezTo>
                    <a:pt x="3310552" y="4213761"/>
                    <a:pt x="3137822" y="4228077"/>
                    <a:pt x="2836607" y="4232339"/>
                  </a:cubicBezTo>
                  <a:cubicBezTo>
                    <a:pt x="2535392" y="4236601"/>
                    <a:pt x="2324037" y="4213509"/>
                    <a:pt x="1973335" y="4232339"/>
                  </a:cubicBezTo>
                  <a:cubicBezTo>
                    <a:pt x="1622633" y="4251169"/>
                    <a:pt x="1494750" y="4259011"/>
                    <a:pt x="1298903" y="4232339"/>
                  </a:cubicBezTo>
                  <a:cubicBezTo>
                    <a:pt x="1103056" y="4205667"/>
                    <a:pt x="874829" y="4218387"/>
                    <a:pt x="705404" y="4232339"/>
                  </a:cubicBezTo>
                  <a:cubicBezTo>
                    <a:pt x="362516" y="4298365"/>
                    <a:pt x="-3525" y="3903743"/>
                    <a:pt x="0" y="3526935"/>
                  </a:cubicBezTo>
                  <a:cubicBezTo>
                    <a:pt x="-13816" y="3234527"/>
                    <a:pt x="-3589" y="3199440"/>
                    <a:pt x="0" y="2906198"/>
                  </a:cubicBezTo>
                  <a:cubicBezTo>
                    <a:pt x="3589" y="2612956"/>
                    <a:pt x="9461" y="2548208"/>
                    <a:pt x="0" y="2426538"/>
                  </a:cubicBezTo>
                  <a:cubicBezTo>
                    <a:pt x="-9461" y="2304868"/>
                    <a:pt x="5362" y="2153957"/>
                    <a:pt x="0" y="1890447"/>
                  </a:cubicBezTo>
                  <a:cubicBezTo>
                    <a:pt x="-5362" y="1626937"/>
                    <a:pt x="22442" y="1516831"/>
                    <a:pt x="0" y="1410787"/>
                  </a:cubicBezTo>
                  <a:cubicBezTo>
                    <a:pt x="-22442" y="1304743"/>
                    <a:pt x="-3339" y="857117"/>
                    <a:pt x="0" y="705404"/>
                  </a:cubicBezTo>
                  <a:close/>
                </a:path>
              </a:pathLst>
            </a:custGeom>
            <a:solidFill>
              <a:srgbClr val="FDED9D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:ask="http://schemas.microsoft.com/office/drawing/2018/sketchyshapes" xmlns="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err="1" smtClean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팔로우</a:t>
              </a:r>
              <a:endPara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7" name="모서리가 둥근 직사각형 157">
              <a:extLst>
                <a:ext uri="{FF2B5EF4-FFF2-40B4-BE49-F238E27FC236}">
                  <a16:creationId xmlns:a16="http://schemas.microsoft.com/office/drawing/2014/main" id="{126C698D-CE48-4C98-8D6C-C4065D9BD380}"/>
                </a:ext>
              </a:extLst>
            </p:cNvPr>
            <p:cNvSpPr/>
            <p:nvPr/>
          </p:nvSpPr>
          <p:spPr>
            <a:xfrm>
              <a:off x="1339847" y="3816992"/>
              <a:ext cx="1440000" cy="576000"/>
            </a:xfrm>
            <a:custGeom>
              <a:avLst/>
              <a:gdLst>
                <a:gd name="connsiteX0" fmla="*/ 0 w 10852845"/>
                <a:gd name="connsiteY0" fmla="*/ 705404 h 4232339"/>
                <a:gd name="connsiteX1" fmla="*/ 705404 w 10852845"/>
                <a:gd name="connsiteY1" fmla="*/ 0 h 4232339"/>
                <a:gd name="connsiteX2" fmla="*/ 1379835 w 10852845"/>
                <a:gd name="connsiteY2" fmla="*/ 0 h 4232339"/>
                <a:gd name="connsiteX3" fmla="*/ 2054266 w 10852845"/>
                <a:gd name="connsiteY3" fmla="*/ 0 h 4232339"/>
                <a:gd name="connsiteX4" fmla="*/ 2445437 w 10852845"/>
                <a:gd name="connsiteY4" fmla="*/ 0 h 4232339"/>
                <a:gd name="connsiteX5" fmla="*/ 3308708 w 10852845"/>
                <a:gd name="connsiteY5" fmla="*/ 0 h 4232339"/>
                <a:gd name="connsiteX6" fmla="*/ 3699879 w 10852845"/>
                <a:gd name="connsiteY6" fmla="*/ 0 h 4232339"/>
                <a:gd name="connsiteX7" fmla="*/ 4374310 w 10852845"/>
                <a:gd name="connsiteY7" fmla="*/ 0 h 4232339"/>
                <a:gd name="connsiteX8" fmla="*/ 4954321 w 10852845"/>
                <a:gd name="connsiteY8" fmla="*/ 0 h 4232339"/>
                <a:gd name="connsiteX9" fmla="*/ 5723172 w 10852845"/>
                <a:gd name="connsiteY9" fmla="*/ 0 h 4232339"/>
                <a:gd name="connsiteX10" fmla="*/ 6114342 w 10852845"/>
                <a:gd name="connsiteY10" fmla="*/ 0 h 4232339"/>
                <a:gd name="connsiteX11" fmla="*/ 6977614 w 10852845"/>
                <a:gd name="connsiteY11" fmla="*/ 0 h 4232339"/>
                <a:gd name="connsiteX12" fmla="*/ 7652046 w 10852845"/>
                <a:gd name="connsiteY12" fmla="*/ 0 h 4232339"/>
                <a:gd name="connsiteX13" fmla="*/ 8043216 w 10852845"/>
                <a:gd name="connsiteY13" fmla="*/ 0 h 4232339"/>
                <a:gd name="connsiteX14" fmla="*/ 8434386 w 10852845"/>
                <a:gd name="connsiteY14" fmla="*/ 0 h 4232339"/>
                <a:gd name="connsiteX15" fmla="*/ 9203237 w 10852845"/>
                <a:gd name="connsiteY15" fmla="*/ 0 h 4232339"/>
                <a:gd name="connsiteX16" fmla="*/ 10147441 w 10852845"/>
                <a:gd name="connsiteY16" fmla="*/ 0 h 4232339"/>
                <a:gd name="connsiteX17" fmla="*/ 10852845 w 10852845"/>
                <a:gd name="connsiteY17" fmla="*/ 705404 h 4232339"/>
                <a:gd name="connsiteX18" fmla="*/ 10852845 w 10852845"/>
                <a:gd name="connsiteY18" fmla="*/ 1185064 h 4232339"/>
                <a:gd name="connsiteX19" fmla="*/ 10852845 w 10852845"/>
                <a:gd name="connsiteY19" fmla="*/ 1692940 h 4232339"/>
                <a:gd name="connsiteX20" fmla="*/ 10852845 w 10852845"/>
                <a:gd name="connsiteY20" fmla="*/ 2257246 h 4232339"/>
                <a:gd name="connsiteX21" fmla="*/ 10852845 w 10852845"/>
                <a:gd name="connsiteY21" fmla="*/ 2821552 h 4232339"/>
                <a:gd name="connsiteX22" fmla="*/ 10852845 w 10852845"/>
                <a:gd name="connsiteY22" fmla="*/ 3526935 h 4232339"/>
                <a:gd name="connsiteX23" fmla="*/ 10147441 w 10852845"/>
                <a:gd name="connsiteY23" fmla="*/ 4232339 h 4232339"/>
                <a:gd name="connsiteX24" fmla="*/ 9284169 w 10852845"/>
                <a:gd name="connsiteY24" fmla="*/ 4232339 h 4232339"/>
                <a:gd name="connsiteX25" fmla="*/ 8515317 w 10852845"/>
                <a:gd name="connsiteY25" fmla="*/ 4232339 h 4232339"/>
                <a:gd name="connsiteX26" fmla="*/ 7840886 w 10852845"/>
                <a:gd name="connsiteY26" fmla="*/ 4232339 h 4232339"/>
                <a:gd name="connsiteX27" fmla="*/ 7260875 w 10852845"/>
                <a:gd name="connsiteY27" fmla="*/ 4232339 h 4232339"/>
                <a:gd name="connsiteX28" fmla="*/ 6775285 w 10852845"/>
                <a:gd name="connsiteY28" fmla="*/ 4232339 h 4232339"/>
                <a:gd name="connsiteX29" fmla="*/ 6006433 w 10852845"/>
                <a:gd name="connsiteY29" fmla="*/ 4232339 h 4232339"/>
                <a:gd name="connsiteX30" fmla="*/ 5237582 w 10852845"/>
                <a:gd name="connsiteY30" fmla="*/ 4232339 h 4232339"/>
                <a:gd name="connsiteX31" fmla="*/ 4563151 w 10852845"/>
                <a:gd name="connsiteY31" fmla="*/ 4232339 h 4232339"/>
                <a:gd name="connsiteX32" fmla="*/ 3983140 w 10852845"/>
                <a:gd name="connsiteY32" fmla="*/ 4232339 h 4232339"/>
                <a:gd name="connsiteX33" fmla="*/ 3403129 w 10852845"/>
                <a:gd name="connsiteY33" fmla="*/ 4232339 h 4232339"/>
                <a:gd name="connsiteX34" fmla="*/ 2823118 w 10852845"/>
                <a:gd name="connsiteY34" fmla="*/ 4232339 h 4232339"/>
                <a:gd name="connsiteX35" fmla="*/ 2054266 w 10852845"/>
                <a:gd name="connsiteY35" fmla="*/ 4232339 h 4232339"/>
                <a:gd name="connsiteX36" fmla="*/ 1379835 w 10852845"/>
                <a:gd name="connsiteY36" fmla="*/ 4232339 h 4232339"/>
                <a:gd name="connsiteX37" fmla="*/ 705404 w 10852845"/>
                <a:gd name="connsiteY37" fmla="*/ 4232339 h 4232339"/>
                <a:gd name="connsiteX38" fmla="*/ 0 w 10852845"/>
                <a:gd name="connsiteY38" fmla="*/ 3526935 h 4232339"/>
                <a:gd name="connsiteX39" fmla="*/ 0 w 10852845"/>
                <a:gd name="connsiteY39" fmla="*/ 2934413 h 4232339"/>
                <a:gd name="connsiteX40" fmla="*/ 0 w 10852845"/>
                <a:gd name="connsiteY40" fmla="*/ 2426538 h 4232339"/>
                <a:gd name="connsiteX41" fmla="*/ 0 w 10852845"/>
                <a:gd name="connsiteY41" fmla="*/ 1862232 h 4232339"/>
                <a:gd name="connsiteX42" fmla="*/ 0 w 10852845"/>
                <a:gd name="connsiteY42" fmla="*/ 1326141 h 4232339"/>
                <a:gd name="connsiteX43" fmla="*/ 0 w 10852845"/>
                <a:gd name="connsiteY43" fmla="*/ 705404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852845" h="4232339" fill="none" extrusionOk="0">
                  <a:moveTo>
                    <a:pt x="0" y="705404"/>
                  </a:moveTo>
                  <a:cubicBezTo>
                    <a:pt x="12980" y="363651"/>
                    <a:pt x="347578" y="65818"/>
                    <a:pt x="705404" y="0"/>
                  </a:cubicBezTo>
                  <a:cubicBezTo>
                    <a:pt x="875485" y="-31792"/>
                    <a:pt x="1043727" y="-21717"/>
                    <a:pt x="1379835" y="0"/>
                  </a:cubicBezTo>
                  <a:cubicBezTo>
                    <a:pt x="1715943" y="21717"/>
                    <a:pt x="1897127" y="11227"/>
                    <a:pt x="2054266" y="0"/>
                  </a:cubicBezTo>
                  <a:cubicBezTo>
                    <a:pt x="2211405" y="-11227"/>
                    <a:pt x="2317034" y="8874"/>
                    <a:pt x="2445437" y="0"/>
                  </a:cubicBezTo>
                  <a:cubicBezTo>
                    <a:pt x="2573840" y="-8874"/>
                    <a:pt x="2996353" y="38297"/>
                    <a:pt x="3308708" y="0"/>
                  </a:cubicBezTo>
                  <a:cubicBezTo>
                    <a:pt x="3621063" y="-38297"/>
                    <a:pt x="3557844" y="-1921"/>
                    <a:pt x="3699879" y="0"/>
                  </a:cubicBezTo>
                  <a:cubicBezTo>
                    <a:pt x="3841914" y="1921"/>
                    <a:pt x="4174216" y="31441"/>
                    <a:pt x="4374310" y="0"/>
                  </a:cubicBezTo>
                  <a:cubicBezTo>
                    <a:pt x="4574404" y="-31441"/>
                    <a:pt x="4819188" y="-12579"/>
                    <a:pt x="4954321" y="0"/>
                  </a:cubicBezTo>
                  <a:cubicBezTo>
                    <a:pt x="5089454" y="12579"/>
                    <a:pt x="5561047" y="4545"/>
                    <a:pt x="5723172" y="0"/>
                  </a:cubicBezTo>
                  <a:cubicBezTo>
                    <a:pt x="5885297" y="-4545"/>
                    <a:pt x="6007431" y="11318"/>
                    <a:pt x="6114342" y="0"/>
                  </a:cubicBezTo>
                  <a:cubicBezTo>
                    <a:pt x="6221253" y="-11318"/>
                    <a:pt x="6612858" y="38745"/>
                    <a:pt x="6977614" y="0"/>
                  </a:cubicBezTo>
                  <a:cubicBezTo>
                    <a:pt x="7342370" y="-38745"/>
                    <a:pt x="7460221" y="4234"/>
                    <a:pt x="7652046" y="0"/>
                  </a:cubicBezTo>
                  <a:cubicBezTo>
                    <a:pt x="7843871" y="-4234"/>
                    <a:pt x="7887588" y="-10205"/>
                    <a:pt x="8043216" y="0"/>
                  </a:cubicBezTo>
                  <a:cubicBezTo>
                    <a:pt x="8198844" y="10205"/>
                    <a:pt x="8246412" y="16915"/>
                    <a:pt x="8434386" y="0"/>
                  </a:cubicBezTo>
                  <a:cubicBezTo>
                    <a:pt x="8622360" y="-16915"/>
                    <a:pt x="8867233" y="37466"/>
                    <a:pt x="9203237" y="0"/>
                  </a:cubicBezTo>
                  <a:cubicBezTo>
                    <a:pt x="9539241" y="-37466"/>
                    <a:pt x="9815084" y="-18625"/>
                    <a:pt x="10147441" y="0"/>
                  </a:cubicBezTo>
                  <a:cubicBezTo>
                    <a:pt x="10492313" y="-2819"/>
                    <a:pt x="10844654" y="390810"/>
                    <a:pt x="10852845" y="705404"/>
                  </a:cubicBezTo>
                  <a:cubicBezTo>
                    <a:pt x="10854174" y="831865"/>
                    <a:pt x="10842589" y="1058561"/>
                    <a:pt x="10852845" y="1185064"/>
                  </a:cubicBezTo>
                  <a:cubicBezTo>
                    <a:pt x="10863101" y="1311567"/>
                    <a:pt x="10843854" y="1503105"/>
                    <a:pt x="10852845" y="1692940"/>
                  </a:cubicBezTo>
                  <a:cubicBezTo>
                    <a:pt x="10861836" y="1882775"/>
                    <a:pt x="10865273" y="2082039"/>
                    <a:pt x="10852845" y="2257246"/>
                  </a:cubicBezTo>
                  <a:cubicBezTo>
                    <a:pt x="10840417" y="2432453"/>
                    <a:pt x="10844131" y="2591638"/>
                    <a:pt x="10852845" y="2821552"/>
                  </a:cubicBezTo>
                  <a:cubicBezTo>
                    <a:pt x="10861559" y="3051466"/>
                    <a:pt x="10828539" y="3176651"/>
                    <a:pt x="10852845" y="3526935"/>
                  </a:cubicBezTo>
                  <a:cubicBezTo>
                    <a:pt x="10881297" y="3849660"/>
                    <a:pt x="10558100" y="4206448"/>
                    <a:pt x="10147441" y="4232339"/>
                  </a:cubicBezTo>
                  <a:cubicBezTo>
                    <a:pt x="9810788" y="4229235"/>
                    <a:pt x="9549906" y="4218729"/>
                    <a:pt x="9284169" y="4232339"/>
                  </a:cubicBezTo>
                  <a:cubicBezTo>
                    <a:pt x="9018432" y="4245949"/>
                    <a:pt x="8763532" y="4257301"/>
                    <a:pt x="8515317" y="4232339"/>
                  </a:cubicBezTo>
                  <a:cubicBezTo>
                    <a:pt x="8267102" y="4207377"/>
                    <a:pt x="8108089" y="4264255"/>
                    <a:pt x="7840886" y="4232339"/>
                  </a:cubicBezTo>
                  <a:cubicBezTo>
                    <a:pt x="7573683" y="4200423"/>
                    <a:pt x="7473573" y="4214680"/>
                    <a:pt x="7260875" y="4232339"/>
                  </a:cubicBezTo>
                  <a:cubicBezTo>
                    <a:pt x="7048177" y="4249998"/>
                    <a:pt x="6890243" y="4234780"/>
                    <a:pt x="6775285" y="4232339"/>
                  </a:cubicBezTo>
                  <a:cubicBezTo>
                    <a:pt x="6660327" y="4229899"/>
                    <a:pt x="6325750" y="4255103"/>
                    <a:pt x="6006433" y="4232339"/>
                  </a:cubicBezTo>
                  <a:cubicBezTo>
                    <a:pt x="5687116" y="4209575"/>
                    <a:pt x="5394170" y="4246683"/>
                    <a:pt x="5237582" y="4232339"/>
                  </a:cubicBezTo>
                  <a:cubicBezTo>
                    <a:pt x="5080994" y="4217995"/>
                    <a:pt x="4728639" y="4256942"/>
                    <a:pt x="4563151" y="4232339"/>
                  </a:cubicBezTo>
                  <a:cubicBezTo>
                    <a:pt x="4397663" y="4207736"/>
                    <a:pt x="4147121" y="4227619"/>
                    <a:pt x="3983140" y="4232339"/>
                  </a:cubicBezTo>
                  <a:cubicBezTo>
                    <a:pt x="3819159" y="4237059"/>
                    <a:pt x="3647949" y="4206758"/>
                    <a:pt x="3403129" y="4232339"/>
                  </a:cubicBezTo>
                  <a:cubicBezTo>
                    <a:pt x="3158309" y="4257920"/>
                    <a:pt x="3064209" y="4219435"/>
                    <a:pt x="2823118" y="4232339"/>
                  </a:cubicBezTo>
                  <a:cubicBezTo>
                    <a:pt x="2582027" y="4245243"/>
                    <a:pt x="2356794" y="4193902"/>
                    <a:pt x="2054266" y="4232339"/>
                  </a:cubicBezTo>
                  <a:cubicBezTo>
                    <a:pt x="1751738" y="4270776"/>
                    <a:pt x="1600677" y="4240052"/>
                    <a:pt x="1379835" y="4232339"/>
                  </a:cubicBezTo>
                  <a:cubicBezTo>
                    <a:pt x="1158993" y="4224626"/>
                    <a:pt x="875219" y="4244925"/>
                    <a:pt x="705404" y="4232339"/>
                  </a:cubicBezTo>
                  <a:cubicBezTo>
                    <a:pt x="366036" y="4305304"/>
                    <a:pt x="54585" y="3970409"/>
                    <a:pt x="0" y="3526935"/>
                  </a:cubicBezTo>
                  <a:cubicBezTo>
                    <a:pt x="-27629" y="3356574"/>
                    <a:pt x="28640" y="3073506"/>
                    <a:pt x="0" y="2934413"/>
                  </a:cubicBezTo>
                  <a:cubicBezTo>
                    <a:pt x="-28640" y="2795320"/>
                    <a:pt x="13194" y="2588610"/>
                    <a:pt x="0" y="2426538"/>
                  </a:cubicBezTo>
                  <a:cubicBezTo>
                    <a:pt x="-13194" y="2264466"/>
                    <a:pt x="14788" y="2022894"/>
                    <a:pt x="0" y="1862232"/>
                  </a:cubicBezTo>
                  <a:cubicBezTo>
                    <a:pt x="-14788" y="1701570"/>
                    <a:pt x="25550" y="1560565"/>
                    <a:pt x="0" y="1326141"/>
                  </a:cubicBezTo>
                  <a:cubicBezTo>
                    <a:pt x="-25550" y="1091717"/>
                    <a:pt x="-27300" y="874672"/>
                    <a:pt x="0" y="705404"/>
                  </a:cubicBezTo>
                  <a:close/>
                </a:path>
                <a:path w="10852845" h="4232339" stroke="0" extrusionOk="0">
                  <a:moveTo>
                    <a:pt x="0" y="705404"/>
                  </a:moveTo>
                  <a:cubicBezTo>
                    <a:pt x="-9831" y="409069"/>
                    <a:pt x="295500" y="17061"/>
                    <a:pt x="705404" y="0"/>
                  </a:cubicBezTo>
                  <a:cubicBezTo>
                    <a:pt x="872367" y="14608"/>
                    <a:pt x="1014972" y="4155"/>
                    <a:pt x="1190994" y="0"/>
                  </a:cubicBezTo>
                  <a:cubicBezTo>
                    <a:pt x="1367016" y="-4155"/>
                    <a:pt x="1636187" y="8367"/>
                    <a:pt x="1771005" y="0"/>
                  </a:cubicBezTo>
                  <a:cubicBezTo>
                    <a:pt x="1905823" y="-8367"/>
                    <a:pt x="2350082" y="36725"/>
                    <a:pt x="2634277" y="0"/>
                  </a:cubicBezTo>
                  <a:cubicBezTo>
                    <a:pt x="2918472" y="-36725"/>
                    <a:pt x="3039177" y="17242"/>
                    <a:pt x="3308708" y="0"/>
                  </a:cubicBezTo>
                  <a:cubicBezTo>
                    <a:pt x="3578239" y="-17242"/>
                    <a:pt x="3782355" y="-19327"/>
                    <a:pt x="3983140" y="0"/>
                  </a:cubicBezTo>
                  <a:cubicBezTo>
                    <a:pt x="4183925" y="19327"/>
                    <a:pt x="4325933" y="-3029"/>
                    <a:pt x="4563151" y="0"/>
                  </a:cubicBezTo>
                  <a:cubicBezTo>
                    <a:pt x="4800369" y="3029"/>
                    <a:pt x="4996412" y="-1020"/>
                    <a:pt x="5143161" y="0"/>
                  </a:cubicBezTo>
                  <a:cubicBezTo>
                    <a:pt x="5289910" y="1020"/>
                    <a:pt x="5507711" y="-20476"/>
                    <a:pt x="5628752" y="0"/>
                  </a:cubicBezTo>
                  <a:cubicBezTo>
                    <a:pt x="5749793" y="20476"/>
                    <a:pt x="6085975" y="-37491"/>
                    <a:pt x="6397603" y="0"/>
                  </a:cubicBezTo>
                  <a:cubicBezTo>
                    <a:pt x="6709231" y="37491"/>
                    <a:pt x="6761824" y="-12831"/>
                    <a:pt x="6977614" y="0"/>
                  </a:cubicBezTo>
                  <a:cubicBezTo>
                    <a:pt x="7193404" y="12831"/>
                    <a:pt x="7484340" y="-17211"/>
                    <a:pt x="7840886" y="0"/>
                  </a:cubicBezTo>
                  <a:cubicBezTo>
                    <a:pt x="8197432" y="17211"/>
                    <a:pt x="8052564" y="-54"/>
                    <a:pt x="8232056" y="0"/>
                  </a:cubicBezTo>
                  <a:cubicBezTo>
                    <a:pt x="8411548" y="54"/>
                    <a:pt x="8622584" y="-3477"/>
                    <a:pt x="8812067" y="0"/>
                  </a:cubicBezTo>
                  <a:cubicBezTo>
                    <a:pt x="9001550" y="3477"/>
                    <a:pt x="9149271" y="6190"/>
                    <a:pt x="9297658" y="0"/>
                  </a:cubicBezTo>
                  <a:cubicBezTo>
                    <a:pt x="9446045" y="-6190"/>
                    <a:pt x="9733288" y="38322"/>
                    <a:pt x="10147441" y="0"/>
                  </a:cubicBezTo>
                  <a:cubicBezTo>
                    <a:pt x="10538826" y="-26482"/>
                    <a:pt x="10755667" y="309346"/>
                    <a:pt x="10852845" y="705404"/>
                  </a:cubicBezTo>
                  <a:cubicBezTo>
                    <a:pt x="10861273" y="908577"/>
                    <a:pt x="10822898" y="1067669"/>
                    <a:pt x="10852845" y="1326141"/>
                  </a:cubicBezTo>
                  <a:cubicBezTo>
                    <a:pt x="10882792" y="1584613"/>
                    <a:pt x="10877274" y="1703871"/>
                    <a:pt x="10852845" y="1946878"/>
                  </a:cubicBezTo>
                  <a:cubicBezTo>
                    <a:pt x="10828416" y="2189885"/>
                    <a:pt x="10858172" y="2324755"/>
                    <a:pt x="10852845" y="2511184"/>
                  </a:cubicBezTo>
                  <a:cubicBezTo>
                    <a:pt x="10847518" y="2697613"/>
                    <a:pt x="10869937" y="3267624"/>
                    <a:pt x="10852845" y="3526935"/>
                  </a:cubicBezTo>
                  <a:cubicBezTo>
                    <a:pt x="10863433" y="3932134"/>
                    <a:pt x="10478991" y="4222951"/>
                    <a:pt x="10147441" y="4232339"/>
                  </a:cubicBezTo>
                  <a:cubicBezTo>
                    <a:pt x="9920274" y="4220079"/>
                    <a:pt x="9721281" y="4229929"/>
                    <a:pt x="9378589" y="4232339"/>
                  </a:cubicBezTo>
                  <a:cubicBezTo>
                    <a:pt x="9035897" y="4234749"/>
                    <a:pt x="9017407" y="4230338"/>
                    <a:pt x="8798579" y="4232339"/>
                  </a:cubicBezTo>
                  <a:cubicBezTo>
                    <a:pt x="8579751" y="4234341"/>
                    <a:pt x="8254217" y="4255642"/>
                    <a:pt x="7935307" y="4232339"/>
                  </a:cubicBezTo>
                  <a:cubicBezTo>
                    <a:pt x="7616397" y="4209036"/>
                    <a:pt x="7550457" y="4210175"/>
                    <a:pt x="7166455" y="4232339"/>
                  </a:cubicBezTo>
                  <a:cubicBezTo>
                    <a:pt x="6782453" y="4254503"/>
                    <a:pt x="6765364" y="4221616"/>
                    <a:pt x="6586444" y="4232339"/>
                  </a:cubicBezTo>
                  <a:cubicBezTo>
                    <a:pt x="6407524" y="4243062"/>
                    <a:pt x="6134609" y="4219779"/>
                    <a:pt x="6006433" y="4232339"/>
                  </a:cubicBezTo>
                  <a:cubicBezTo>
                    <a:pt x="5878257" y="4244899"/>
                    <a:pt x="5506853" y="4193925"/>
                    <a:pt x="5143161" y="4232339"/>
                  </a:cubicBezTo>
                  <a:cubicBezTo>
                    <a:pt x="4779469" y="4270753"/>
                    <a:pt x="4667783" y="4249682"/>
                    <a:pt x="4279889" y="4232339"/>
                  </a:cubicBezTo>
                  <a:cubicBezTo>
                    <a:pt x="3891995" y="4214996"/>
                    <a:pt x="3900364" y="4250917"/>
                    <a:pt x="3605458" y="4232339"/>
                  </a:cubicBezTo>
                  <a:cubicBezTo>
                    <a:pt x="3310552" y="4213761"/>
                    <a:pt x="3137822" y="4228077"/>
                    <a:pt x="2836607" y="4232339"/>
                  </a:cubicBezTo>
                  <a:cubicBezTo>
                    <a:pt x="2535392" y="4236601"/>
                    <a:pt x="2324037" y="4213509"/>
                    <a:pt x="1973335" y="4232339"/>
                  </a:cubicBezTo>
                  <a:cubicBezTo>
                    <a:pt x="1622633" y="4251169"/>
                    <a:pt x="1494750" y="4259011"/>
                    <a:pt x="1298903" y="4232339"/>
                  </a:cubicBezTo>
                  <a:cubicBezTo>
                    <a:pt x="1103056" y="4205667"/>
                    <a:pt x="874829" y="4218387"/>
                    <a:pt x="705404" y="4232339"/>
                  </a:cubicBezTo>
                  <a:cubicBezTo>
                    <a:pt x="362516" y="4298365"/>
                    <a:pt x="-3525" y="3903743"/>
                    <a:pt x="0" y="3526935"/>
                  </a:cubicBezTo>
                  <a:cubicBezTo>
                    <a:pt x="-13816" y="3234527"/>
                    <a:pt x="-3589" y="3199440"/>
                    <a:pt x="0" y="2906198"/>
                  </a:cubicBezTo>
                  <a:cubicBezTo>
                    <a:pt x="3589" y="2612956"/>
                    <a:pt x="9461" y="2548208"/>
                    <a:pt x="0" y="2426538"/>
                  </a:cubicBezTo>
                  <a:cubicBezTo>
                    <a:pt x="-9461" y="2304868"/>
                    <a:pt x="5362" y="2153957"/>
                    <a:pt x="0" y="1890447"/>
                  </a:cubicBezTo>
                  <a:cubicBezTo>
                    <a:pt x="-5362" y="1626937"/>
                    <a:pt x="22442" y="1516831"/>
                    <a:pt x="0" y="1410787"/>
                  </a:cubicBezTo>
                  <a:cubicBezTo>
                    <a:pt x="-22442" y="1304743"/>
                    <a:pt x="-3339" y="857117"/>
                    <a:pt x="0" y="705404"/>
                  </a:cubicBezTo>
                  <a:close/>
                </a:path>
              </a:pathLst>
            </a:custGeom>
            <a:solidFill>
              <a:srgbClr val="FDED9D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:ask="http://schemas.microsoft.com/office/drawing/2018/sketchyshapes" xmlns="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합주</a:t>
              </a:r>
              <a:endPara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8" name="모서리가 둥근 직사각형 157">
              <a:extLst>
                <a:ext uri="{FF2B5EF4-FFF2-40B4-BE49-F238E27FC236}">
                  <a16:creationId xmlns:a16="http://schemas.microsoft.com/office/drawing/2014/main" id="{126C698D-CE48-4C98-8D6C-C4065D9BD380}"/>
                </a:ext>
              </a:extLst>
            </p:cNvPr>
            <p:cNvSpPr/>
            <p:nvPr/>
          </p:nvSpPr>
          <p:spPr>
            <a:xfrm>
              <a:off x="1339847" y="4840649"/>
              <a:ext cx="1440000" cy="576000"/>
            </a:xfrm>
            <a:custGeom>
              <a:avLst/>
              <a:gdLst>
                <a:gd name="connsiteX0" fmla="*/ 0 w 10852845"/>
                <a:gd name="connsiteY0" fmla="*/ 705404 h 4232339"/>
                <a:gd name="connsiteX1" fmla="*/ 705404 w 10852845"/>
                <a:gd name="connsiteY1" fmla="*/ 0 h 4232339"/>
                <a:gd name="connsiteX2" fmla="*/ 1379835 w 10852845"/>
                <a:gd name="connsiteY2" fmla="*/ 0 h 4232339"/>
                <a:gd name="connsiteX3" fmla="*/ 2054266 w 10852845"/>
                <a:gd name="connsiteY3" fmla="*/ 0 h 4232339"/>
                <a:gd name="connsiteX4" fmla="*/ 2445437 w 10852845"/>
                <a:gd name="connsiteY4" fmla="*/ 0 h 4232339"/>
                <a:gd name="connsiteX5" fmla="*/ 3308708 w 10852845"/>
                <a:gd name="connsiteY5" fmla="*/ 0 h 4232339"/>
                <a:gd name="connsiteX6" fmla="*/ 3699879 w 10852845"/>
                <a:gd name="connsiteY6" fmla="*/ 0 h 4232339"/>
                <a:gd name="connsiteX7" fmla="*/ 4374310 w 10852845"/>
                <a:gd name="connsiteY7" fmla="*/ 0 h 4232339"/>
                <a:gd name="connsiteX8" fmla="*/ 4954321 w 10852845"/>
                <a:gd name="connsiteY8" fmla="*/ 0 h 4232339"/>
                <a:gd name="connsiteX9" fmla="*/ 5723172 w 10852845"/>
                <a:gd name="connsiteY9" fmla="*/ 0 h 4232339"/>
                <a:gd name="connsiteX10" fmla="*/ 6114342 w 10852845"/>
                <a:gd name="connsiteY10" fmla="*/ 0 h 4232339"/>
                <a:gd name="connsiteX11" fmla="*/ 6977614 w 10852845"/>
                <a:gd name="connsiteY11" fmla="*/ 0 h 4232339"/>
                <a:gd name="connsiteX12" fmla="*/ 7652046 w 10852845"/>
                <a:gd name="connsiteY12" fmla="*/ 0 h 4232339"/>
                <a:gd name="connsiteX13" fmla="*/ 8043216 w 10852845"/>
                <a:gd name="connsiteY13" fmla="*/ 0 h 4232339"/>
                <a:gd name="connsiteX14" fmla="*/ 8434386 w 10852845"/>
                <a:gd name="connsiteY14" fmla="*/ 0 h 4232339"/>
                <a:gd name="connsiteX15" fmla="*/ 9203237 w 10852845"/>
                <a:gd name="connsiteY15" fmla="*/ 0 h 4232339"/>
                <a:gd name="connsiteX16" fmla="*/ 10147441 w 10852845"/>
                <a:gd name="connsiteY16" fmla="*/ 0 h 4232339"/>
                <a:gd name="connsiteX17" fmla="*/ 10852845 w 10852845"/>
                <a:gd name="connsiteY17" fmla="*/ 705404 h 4232339"/>
                <a:gd name="connsiteX18" fmla="*/ 10852845 w 10852845"/>
                <a:gd name="connsiteY18" fmla="*/ 1185064 h 4232339"/>
                <a:gd name="connsiteX19" fmla="*/ 10852845 w 10852845"/>
                <a:gd name="connsiteY19" fmla="*/ 1692940 h 4232339"/>
                <a:gd name="connsiteX20" fmla="*/ 10852845 w 10852845"/>
                <a:gd name="connsiteY20" fmla="*/ 2257246 h 4232339"/>
                <a:gd name="connsiteX21" fmla="*/ 10852845 w 10852845"/>
                <a:gd name="connsiteY21" fmla="*/ 2821552 h 4232339"/>
                <a:gd name="connsiteX22" fmla="*/ 10852845 w 10852845"/>
                <a:gd name="connsiteY22" fmla="*/ 3526935 h 4232339"/>
                <a:gd name="connsiteX23" fmla="*/ 10147441 w 10852845"/>
                <a:gd name="connsiteY23" fmla="*/ 4232339 h 4232339"/>
                <a:gd name="connsiteX24" fmla="*/ 9284169 w 10852845"/>
                <a:gd name="connsiteY24" fmla="*/ 4232339 h 4232339"/>
                <a:gd name="connsiteX25" fmla="*/ 8515317 w 10852845"/>
                <a:gd name="connsiteY25" fmla="*/ 4232339 h 4232339"/>
                <a:gd name="connsiteX26" fmla="*/ 7840886 w 10852845"/>
                <a:gd name="connsiteY26" fmla="*/ 4232339 h 4232339"/>
                <a:gd name="connsiteX27" fmla="*/ 7260875 w 10852845"/>
                <a:gd name="connsiteY27" fmla="*/ 4232339 h 4232339"/>
                <a:gd name="connsiteX28" fmla="*/ 6775285 w 10852845"/>
                <a:gd name="connsiteY28" fmla="*/ 4232339 h 4232339"/>
                <a:gd name="connsiteX29" fmla="*/ 6006433 w 10852845"/>
                <a:gd name="connsiteY29" fmla="*/ 4232339 h 4232339"/>
                <a:gd name="connsiteX30" fmla="*/ 5237582 w 10852845"/>
                <a:gd name="connsiteY30" fmla="*/ 4232339 h 4232339"/>
                <a:gd name="connsiteX31" fmla="*/ 4563151 w 10852845"/>
                <a:gd name="connsiteY31" fmla="*/ 4232339 h 4232339"/>
                <a:gd name="connsiteX32" fmla="*/ 3983140 w 10852845"/>
                <a:gd name="connsiteY32" fmla="*/ 4232339 h 4232339"/>
                <a:gd name="connsiteX33" fmla="*/ 3403129 w 10852845"/>
                <a:gd name="connsiteY33" fmla="*/ 4232339 h 4232339"/>
                <a:gd name="connsiteX34" fmla="*/ 2823118 w 10852845"/>
                <a:gd name="connsiteY34" fmla="*/ 4232339 h 4232339"/>
                <a:gd name="connsiteX35" fmla="*/ 2054266 w 10852845"/>
                <a:gd name="connsiteY35" fmla="*/ 4232339 h 4232339"/>
                <a:gd name="connsiteX36" fmla="*/ 1379835 w 10852845"/>
                <a:gd name="connsiteY36" fmla="*/ 4232339 h 4232339"/>
                <a:gd name="connsiteX37" fmla="*/ 705404 w 10852845"/>
                <a:gd name="connsiteY37" fmla="*/ 4232339 h 4232339"/>
                <a:gd name="connsiteX38" fmla="*/ 0 w 10852845"/>
                <a:gd name="connsiteY38" fmla="*/ 3526935 h 4232339"/>
                <a:gd name="connsiteX39" fmla="*/ 0 w 10852845"/>
                <a:gd name="connsiteY39" fmla="*/ 2934413 h 4232339"/>
                <a:gd name="connsiteX40" fmla="*/ 0 w 10852845"/>
                <a:gd name="connsiteY40" fmla="*/ 2426538 h 4232339"/>
                <a:gd name="connsiteX41" fmla="*/ 0 w 10852845"/>
                <a:gd name="connsiteY41" fmla="*/ 1862232 h 4232339"/>
                <a:gd name="connsiteX42" fmla="*/ 0 w 10852845"/>
                <a:gd name="connsiteY42" fmla="*/ 1326141 h 4232339"/>
                <a:gd name="connsiteX43" fmla="*/ 0 w 10852845"/>
                <a:gd name="connsiteY43" fmla="*/ 705404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852845" h="4232339" fill="none" extrusionOk="0">
                  <a:moveTo>
                    <a:pt x="0" y="705404"/>
                  </a:moveTo>
                  <a:cubicBezTo>
                    <a:pt x="12980" y="363651"/>
                    <a:pt x="347578" y="65818"/>
                    <a:pt x="705404" y="0"/>
                  </a:cubicBezTo>
                  <a:cubicBezTo>
                    <a:pt x="875485" y="-31792"/>
                    <a:pt x="1043727" y="-21717"/>
                    <a:pt x="1379835" y="0"/>
                  </a:cubicBezTo>
                  <a:cubicBezTo>
                    <a:pt x="1715943" y="21717"/>
                    <a:pt x="1897127" y="11227"/>
                    <a:pt x="2054266" y="0"/>
                  </a:cubicBezTo>
                  <a:cubicBezTo>
                    <a:pt x="2211405" y="-11227"/>
                    <a:pt x="2317034" y="8874"/>
                    <a:pt x="2445437" y="0"/>
                  </a:cubicBezTo>
                  <a:cubicBezTo>
                    <a:pt x="2573840" y="-8874"/>
                    <a:pt x="2996353" y="38297"/>
                    <a:pt x="3308708" y="0"/>
                  </a:cubicBezTo>
                  <a:cubicBezTo>
                    <a:pt x="3621063" y="-38297"/>
                    <a:pt x="3557844" y="-1921"/>
                    <a:pt x="3699879" y="0"/>
                  </a:cubicBezTo>
                  <a:cubicBezTo>
                    <a:pt x="3841914" y="1921"/>
                    <a:pt x="4174216" y="31441"/>
                    <a:pt x="4374310" y="0"/>
                  </a:cubicBezTo>
                  <a:cubicBezTo>
                    <a:pt x="4574404" y="-31441"/>
                    <a:pt x="4819188" y="-12579"/>
                    <a:pt x="4954321" y="0"/>
                  </a:cubicBezTo>
                  <a:cubicBezTo>
                    <a:pt x="5089454" y="12579"/>
                    <a:pt x="5561047" y="4545"/>
                    <a:pt x="5723172" y="0"/>
                  </a:cubicBezTo>
                  <a:cubicBezTo>
                    <a:pt x="5885297" y="-4545"/>
                    <a:pt x="6007431" y="11318"/>
                    <a:pt x="6114342" y="0"/>
                  </a:cubicBezTo>
                  <a:cubicBezTo>
                    <a:pt x="6221253" y="-11318"/>
                    <a:pt x="6612858" y="38745"/>
                    <a:pt x="6977614" y="0"/>
                  </a:cubicBezTo>
                  <a:cubicBezTo>
                    <a:pt x="7342370" y="-38745"/>
                    <a:pt x="7460221" y="4234"/>
                    <a:pt x="7652046" y="0"/>
                  </a:cubicBezTo>
                  <a:cubicBezTo>
                    <a:pt x="7843871" y="-4234"/>
                    <a:pt x="7887588" y="-10205"/>
                    <a:pt x="8043216" y="0"/>
                  </a:cubicBezTo>
                  <a:cubicBezTo>
                    <a:pt x="8198844" y="10205"/>
                    <a:pt x="8246412" y="16915"/>
                    <a:pt x="8434386" y="0"/>
                  </a:cubicBezTo>
                  <a:cubicBezTo>
                    <a:pt x="8622360" y="-16915"/>
                    <a:pt x="8867233" y="37466"/>
                    <a:pt x="9203237" y="0"/>
                  </a:cubicBezTo>
                  <a:cubicBezTo>
                    <a:pt x="9539241" y="-37466"/>
                    <a:pt x="9815084" y="-18625"/>
                    <a:pt x="10147441" y="0"/>
                  </a:cubicBezTo>
                  <a:cubicBezTo>
                    <a:pt x="10492313" y="-2819"/>
                    <a:pt x="10844654" y="390810"/>
                    <a:pt x="10852845" y="705404"/>
                  </a:cubicBezTo>
                  <a:cubicBezTo>
                    <a:pt x="10854174" y="831865"/>
                    <a:pt x="10842589" y="1058561"/>
                    <a:pt x="10852845" y="1185064"/>
                  </a:cubicBezTo>
                  <a:cubicBezTo>
                    <a:pt x="10863101" y="1311567"/>
                    <a:pt x="10843854" y="1503105"/>
                    <a:pt x="10852845" y="1692940"/>
                  </a:cubicBezTo>
                  <a:cubicBezTo>
                    <a:pt x="10861836" y="1882775"/>
                    <a:pt x="10865273" y="2082039"/>
                    <a:pt x="10852845" y="2257246"/>
                  </a:cubicBezTo>
                  <a:cubicBezTo>
                    <a:pt x="10840417" y="2432453"/>
                    <a:pt x="10844131" y="2591638"/>
                    <a:pt x="10852845" y="2821552"/>
                  </a:cubicBezTo>
                  <a:cubicBezTo>
                    <a:pt x="10861559" y="3051466"/>
                    <a:pt x="10828539" y="3176651"/>
                    <a:pt x="10852845" y="3526935"/>
                  </a:cubicBezTo>
                  <a:cubicBezTo>
                    <a:pt x="10881297" y="3849660"/>
                    <a:pt x="10558100" y="4206448"/>
                    <a:pt x="10147441" y="4232339"/>
                  </a:cubicBezTo>
                  <a:cubicBezTo>
                    <a:pt x="9810788" y="4229235"/>
                    <a:pt x="9549906" y="4218729"/>
                    <a:pt x="9284169" y="4232339"/>
                  </a:cubicBezTo>
                  <a:cubicBezTo>
                    <a:pt x="9018432" y="4245949"/>
                    <a:pt x="8763532" y="4257301"/>
                    <a:pt x="8515317" y="4232339"/>
                  </a:cubicBezTo>
                  <a:cubicBezTo>
                    <a:pt x="8267102" y="4207377"/>
                    <a:pt x="8108089" y="4264255"/>
                    <a:pt x="7840886" y="4232339"/>
                  </a:cubicBezTo>
                  <a:cubicBezTo>
                    <a:pt x="7573683" y="4200423"/>
                    <a:pt x="7473573" y="4214680"/>
                    <a:pt x="7260875" y="4232339"/>
                  </a:cubicBezTo>
                  <a:cubicBezTo>
                    <a:pt x="7048177" y="4249998"/>
                    <a:pt x="6890243" y="4234780"/>
                    <a:pt x="6775285" y="4232339"/>
                  </a:cubicBezTo>
                  <a:cubicBezTo>
                    <a:pt x="6660327" y="4229899"/>
                    <a:pt x="6325750" y="4255103"/>
                    <a:pt x="6006433" y="4232339"/>
                  </a:cubicBezTo>
                  <a:cubicBezTo>
                    <a:pt x="5687116" y="4209575"/>
                    <a:pt x="5394170" y="4246683"/>
                    <a:pt x="5237582" y="4232339"/>
                  </a:cubicBezTo>
                  <a:cubicBezTo>
                    <a:pt x="5080994" y="4217995"/>
                    <a:pt x="4728639" y="4256942"/>
                    <a:pt x="4563151" y="4232339"/>
                  </a:cubicBezTo>
                  <a:cubicBezTo>
                    <a:pt x="4397663" y="4207736"/>
                    <a:pt x="4147121" y="4227619"/>
                    <a:pt x="3983140" y="4232339"/>
                  </a:cubicBezTo>
                  <a:cubicBezTo>
                    <a:pt x="3819159" y="4237059"/>
                    <a:pt x="3647949" y="4206758"/>
                    <a:pt x="3403129" y="4232339"/>
                  </a:cubicBezTo>
                  <a:cubicBezTo>
                    <a:pt x="3158309" y="4257920"/>
                    <a:pt x="3064209" y="4219435"/>
                    <a:pt x="2823118" y="4232339"/>
                  </a:cubicBezTo>
                  <a:cubicBezTo>
                    <a:pt x="2582027" y="4245243"/>
                    <a:pt x="2356794" y="4193902"/>
                    <a:pt x="2054266" y="4232339"/>
                  </a:cubicBezTo>
                  <a:cubicBezTo>
                    <a:pt x="1751738" y="4270776"/>
                    <a:pt x="1600677" y="4240052"/>
                    <a:pt x="1379835" y="4232339"/>
                  </a:cubicBezTo>
                  <a:cubicBezTo>
                    <a:pt x="1158993" y="4224626"/>
                    <a:pt x="875219" y="4244925"/>
                    <a:pt x="705404" y="4232339"/>
                  </a:cubicBezTo>
                  <a:cubicBezTo>
                    <a:pt x="366036" y="4305304"/>
                    <a:pt x="54585" y="3970409"/>
                    <a:pt x="0" y="3526935"/>
                  </a:cubicBezTo>
                  <a:cubicBezTo>
                    <a:pt x="-27629" y="3356574"/>
                    <a:pt x="28640" y="3073506"/>
                    <a:pt x="0" y="2934413"/>
                  </a:cubicBezTo>
                  <a:cubicBezTo>
                    <a:pt x="-28640" y="2795320"/>
                    <a:pt x="13194" y="2588610"/>
                    <a:pt x="0" y="2426538"/>
                  </a:cubicBezTo>
                  <a:cubicBezTo>
                    <a:pt x="-13194" y="2264466"/>
                    <a:pt x="14788" y="2022894"/>
                    <a:pt x="0" y="1862232"/>
                  </a:cubicBezTo>
                  <a:cubicBezTo>
                    <a:pt x="-14788" y="1701570"/>
                    <a:pt x="25550" y="1560565"/>
                    <a:pt x="0" y="1326141"/>
                  </a:cubicBezTo>
                  <a:cubicBezTo>
                    <a:pt x="-25550" y="1091717"/>
                    <a:pt x="-27300" y="874672"/>
                    <a:pt x="0" y="705404"/>
                  </a:cubicBezTo>
                  <a:close/>
                </a:path>
                <a:path w="10852845" h="4232339" stroke="0" extrusionOk="0">
                  <a:moveTo>
                    <a:pt x="0" y="705404"/>
                  </a:moveTo>
                  <a:cubicBezTo>
                    <a:pt x="-9831" y="409069"/>
                    <a:pt x="295500" y="17061"/>
                    <a:pt x="705404" y="0"/>
                  </a:cubicBezTo>
                  <a:cubicBezTo>
                    <a:pt x="872367" y="14608"/>
                    <a:pt x="1014972" y="4155"/>
                    <a:pt x="1190994" y="0"/>
                  </a:cubicBezTo>
                  <a:cubicBezTo>
                    <a:pt x="1367016" y="-4155"/>
                    <a:pt x="1636187" y="8367"/>
                    <a:pt x="1771005" y="0"/>
                  </a:cubicBezTo>
                  <a:cubicBezTo>
                    <a:pt x="1905823" y="-8367"/>
                    <a:pt x="2350082" y="36725"/>
                    <a:pt x="2634277" y="0"/>
                  </a:cubicBezTo>
                  <a:cubicBezTo>
                    <a:pt x="2918472" y="-36725"/>
                    <a:pt x="3039177" y="17242"/>
                    <a:pt x="3308708" y="0"/>
                  </a:cubicBezTo>
                  <a:cubicBezTo>
                    <a:pt x="3578239" y="-17242"/>
                    <a:pt x="3782355" y="-19327"/>
                    <a:pt x="3983140" y="0"/>
                  </a:cubicBezTo>
                  <a:cubicBezTo>
                    <a:pt x="4183925" y="19327"/>
                    <a:pt x="4325933" y="-3029"/>
                    <a:pt x="4563151" y="0"/>
                  </a:cubicBezTo>
                  <a:cubicBezTo>
                    <a:pt x="4800369" y="3029"/>
                    <a:pt x="4996412" y="-1020"/>
                    <a:pt x="5143161" y="0"/>
                  </a:cubicBezTo>
                  <a:cubicBezTo>
                    <a:pt x="5289910" y="1020"/>
                    <a:pt x="5507711" y="-20476"/>
                    <a:pt x="5628752" y="0"/>
                  </a:cubicBezTo>
                  <a:cubicBezTo>
                    <a:pt x="5749793" y="20476"/>
                    <a:pt x="6085975" y="-37491"/>
                    <a:pt x="6397603" y="0"/>
                  </a:cubicBezTo>
                  <a:cubicBezTo>
                    <a:pt x="6709231" y="37491"/>
                    <a:pt x="6761824" y="-12831"/>
                    <a:pt x="6977614" y="0"/>
                  </a:cubicBezTo>
                  <a:cubicBezTo>
                    <a:pt x="7193404" y="12831"/>
                    <a:pt x="7484340" y="-17211"/>
                    <a:pt x="7840886" y="0"/>
                  </a:cubicBezTo>
                  <a:cubicBezTo>
                    <a:pt x="8197432" y="17211"/>
                    <a:pt x="8052564" y="-54"/>
                    <a:pt x="8232056" y="0"/>
                  </a:cubicBezTo>
                  <a:cubicBezTo>
                    <a:pt x="8411548" y="54"/>
                    <a:pt x="8622584" y="-3477"/>
                    <a:pt x="8812067" y="0"/>
                  </a:cubicBezTo>
                  <a:cubicBezTo>
                    <a:pt x="9001550" y="3477"/>
                    <a:pt x="9149271" y="6190"/>
                    <a:pt x="9297658" y="0"/>
                  </a:cubicBezTo>
                  <a:cubicBezTo>
                    <a:pt x="9446045" y="-6190"/>
                    <a:pt x="9733288" y="38322"/>
                    <a:pt x="10147441" y="0"/>
                  </a:cubicBezTo>
                  <a:cubicBezTo>
                    <a:pt x="10538826" y="-26482"/>
                    <a:pt x="10755667" y="309346"/>
                    <a:pt x="10852845" y="705404"/>
                  </a:cubicBezTo>
                  <a:cubicBezTo>
                    <a:pt x="10861273" y="908577"/>
                    <a:pt x="10822898" y="1067669"/>
                    <a:pt x="10852845" y="1326141"/>
                  </a:cubicBezTo>
                  <a:cubicBezTo>
                    <a:pt x="10882792" y="1584613"/>
                    <a:pt x="10877274" y="1703871"/>
                    <a:pt x="10852845" y="1946878"/>
                  </a:cubicBezTo>
                  <a:cubicBezTo>
                    <a:pt x="10828416" y="2189885"/>
                    <a:pt x="10858172" y="2324755"/>
                    <a:pt x="10852845" y="2511184"/>
                  </a:cubicBezTo>
                  <a:cubicBezTo>
                    <a:pt x="10847518" y="2697613"/>
                    <a:pt x="10869937" y="3267624"/>
                    <a:pt x="10852845" y="3526935"/>
                  </a:cubicBezTo>
                  <a:cubicBezTo>
                    <a:pt x="10863433" y="3932134"/>
                    <a:pt x="10478991" y="4222951"/>
                    <a:pt x="10147441" y="4232339"/>
                  </a:cubicBezTo>
                  <a:cubicBezTo>
                    <a:pt x="9920274" y="4220079"/>
                    <a:pt x="9721281" y="4229929"/>
                    <a:pt x="9378589" y="4232339"/>
                  </a:cubicBezTo>
                  <a:cubicBezTo>
                    <a:pt x="9035897" y="4234749"/>
                    <a:pt x="9017407" y="4230338"/>
                    <a:pt x="8798579" y="4232339"/>
                  </a:cubicBezTo>
                  <a:cubicBezTo>
                    <a:pt x="8579751" y="4234341"/>
                    <a:pt x="8254217" y="4255642"/>
                    <a:pt x="7935307" y="4232339"/>
                  </a:cubicBezTo>
                  <a:cubicBezTo>
                    <a:pt x="7616397" y="4209036"/>
                    <a:pt x="7550457" y="4210175"/>
                    <a:pt x="7166455" y="4232339"/>
                  </a:cubicBezTo>
                  <a:cubicBezTo>
                    <a:pt x="6782453" y="4254503"/>
                    <a:pt x="6765364" y="4221616"/>
                    <a:pt x="6586444" y="4232339"/>
                  </a:cubicBezTo>
                  <a:cubicBezTo>
                    <a:pt x="6407524" y="4243062"/>
                    <a:pt x="6134609" y="4219779"/>
                    <a:pt x="6006433" y="4232339"/>
                  </a:cubicBezTo>
                  <a:cubicBezTo>
                    <a:pt x="5878257" y="4244899"/>
                    <a:pt x="5506853" y="4193925"/>
                    <a:pt x="5143161" y="4232339"/>
                  </a:cubicBezTo>
                  <a:cubicBezTo>
                    <a:pt x="4779469" y="4270753"/>
                    <a:pt x="4667783" y="4249682"/>
                    <a:pt x="4279889" y="4232339"/>
                  </a:cubicBezTo>
                  <a:cubicBezTo>
                    <a:pt x="3891995" y="4214996"/>
                    <a:pt x="3900364" y="4250917"/>
                    <a:pt x="3605458" y="4232339"/>
                  </a:cubicBezTo>
                  <a:cubicBezTo>
                    <a:pt x="3310552" y="4213761"/>
                    <a:pt x="3137822" y="4228077"/>
                    <a:pt x="2836607" y="4232339"/>
                  </a:cubicBezTo>
                  <a:cubicBezTo>
                    <a:pt x="2535392" y="4236601"/>
                    <a:pt x="2324037" y="4213509"/>
                    <a:pt x="1973335" y="4232339"/>
                  </a:cubicBezTo>
                  <a:cubicBezTo>
                    <a:pt x="1622633" y="4251169"/>
                    <a:pt x="1494750" y="4259011"/>
                    <a:pt x="1298903" y="4232339"/>
                  </a:cubicBezTo>
                  <a:cubicBezTo>
                    <a:pt x="1103056" y="4205667"/>
                    <a:pt x="874829" y="4218387"/>
                    <a:pt x="705404" y="4232339"/>
                  </a:cubicBezTo>
                  <a:cubicBezTo>
                    <a:pt x="362516" y="4298365"/>
                    <a:pt x="-3525" y="3903743"/>
                    <a:pt x="0" y="3526935"/>
                  </a:cubicBezTo>
                  <a:cubicBezTo>
                    <a:pt x="-13816" y="3234527"/>
                    <a:pt x="-3589" y="3199440"/>
                    <a:pt x="0" y="2906198"/>
                  </a:cubicBezTo>
                  <a:cubicBezTo>
                    <a:pt x="3589" y="2612956"/>
                    <a:pt x="9461" y="2548208"/>
                    <a:pt x="0" y="2426538"/>
                  </a:cubicBezTo>
                  <a:cubicBezTo>
                    <a:pt x="-9461" y="2304868"/>
                    <a:pt x="5362" y="2153957"/>
                    <a:pt x="0" y="1890447"/>
                  </a:cubicBezTo>
                  <a:cubicBezTo>
                    <a:pt x="-5362" y="1626937"/>
                    <a:pt x="22442" y="1516831"/>
                    <a:pt x="0" y="1410787"/>
                  </a:cubicBezTo>
                  <a:cubicBezTo>
                    <a:pt x="-22442" y="1304743"/>
                    <a:pt x="-3339" y="857117"/>
                    <a:pt x="0" y="705404"/>
                  </a:cubicBezTo>
                  <a:close/>
                </a:path>
              </a:pathLst>
            </a:custGeom>
            <a:solidFill>
              <a:srgbClr val="FDED9D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:ask="http://schemas.microsoft.com/office/drawing/2018/sketchyshapes" xmlns="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악기</a:t>
              </a:r>
              <a:endPara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9" name="모서리가 둥근 직사각형 157">
              <a:extLst>
                <a:ext uri="{FF2B5EF4-FFF2-40B4-BE49-F238E27FC236}">
                  <a16:creationId xmlns:a16="http://schemas.microsoft.com/office/drawing/2014/main" id="{126C698D-CE48-4C98-8D6C-C4065D9BD380}"/>
                </a:ext>
              </a:extLst>
            </p:cNvPr>
            <p:cNvSpPr/>
            <p:nvPr/>
          </p:nvSpPr>
          <p:spPr>
            <a:xfrm>
              <a:off x="1315526" y="2725170"/>
              <a:ext cx="1440000" cy="576000"/>
            </a:xfrm>
            <a:custGeom>
              <a:avLst/>
              <a:gdLst>
                <a:gd name="connsiteX0" fmla="*/ 0 w 10852845"/>
                <a:gd name="connsiteY0" fmla="*/ 705404 h 4232339"/>
                <a:gd name="connsiteX1" fmla="*/ 705404 w 10852845"/>
                <a:gd name="connsiteY1" fmla="*/ 0 h 4232339"/>
                <a:gd name="connsiteX2" fmla="*/ 1379835 w 10852845"/>
                <a:gd name="connsiteY2" fmla="*/ 0 h 4232339"/>
                <a:gd name="connsiteX3" fmla="*/ 2054266 w 10852845"/>
                <a:gd name="connsiteY3" fmla="*/ 0 h 4232339"/>
                <a:gd name="connsiteX4" fmla="*/ 2445437 w 10852845"/>
                <a:gd name="connsiteY4" fmla="*/ 0 h 4232339"/>
                <a:gd name="connsiteX5" fmla="*/ 3308708 w 10852845"/>
                <a:gd name="connsiteY5" fmla="*/ 0 h 4232339"/>
                <a:gd name="connsiteX6" fmla="*/ 3699879 w 10852845"/>
                <a:gd name="connsiteY6" fmla="*/ 0 h 4232339"/>
                <a:gd name="connsiteX7" fmla="*/ 4374310 w 10852845"/>
                <a:gd name="connsiteY7" fmla="*/ 0 h 4232339"/>
                <a:gd name="connsiteX8" fmla="*/ 4954321 w 10852845"/>
                <a:gd name="connsiteY8" fmla="*/ 0 h 4232339"/>
                <a:gd name="connsiteX9" fmla="*/ 5723172 w 10852845"/>
                <a:gd name="connsiteY9" fmla="*/ 0 h 4232339"/>
                <a:gd name="connsiteX10" fmla="*/ 6114342 w 10852845"/>
                <a:gd name="connsiteY10" fmla="*/ 0 h 4232339"/>
                <a:gd name="connsiteX11" fmla="*/ 6977614 w 10852845"/>
                <a:gd name="connsiteY11" fmla="*/ 0 h 4232339"/>
                <a:gd name="connsiteX12" fmla="*/ 7652046 w 10852845"/>
                <a:gd name="connsiteY12" fmla="*/ 0 h 4232339"/>
                <a:gd name="connsiteX13" fmla="*/ 8043216 w 10852845"/>
                <a:gd name="connsiteY13" fmla="*/ 0 h 4232339"/>
                <a:gd name="connsiteX14" fmla="*/ 8434386 w 10852845"/>
                <a:gd name="connsiteY14" fmla="*/ 0 h 4232339"/>
                <a:gd name="connsiteX15" fmla="*/ 9203237 w 10852845"/>
                <a:gd name="connsiteY15" fmla="*/ 0 h 4232339"/>
                <a:gd name="connsiteX16" fmla="*/ 10147441 w 10852845"/>
                <a:gd name="connsiteY16" fmla="*/ 0 h 4232339"/>
                <a:gd name="connsiteX17" fmla="*/ 10852845 w 10852845"/>
                <a:gd name="connsiteY17" fmla="*/ 705404 h 4232339"/>
                <a:gd name="connsiteX18" fmla="*/ 10852845 w 10852845"/>
                <a:gd name="connsiteY18" fmla="*/ 1185064 h 4232339"/>
                <a:gd name="connsiteX19" fmla="*/ 10852845 w 10852845"/>
                <a:gd name="connsiteY19" fmla="*/ 1692940 h 4232339"/>
                <a:gd name="connsiteX20" fmla="*/ 10852845 w 10852845"/>
                <a:gd name="connsiteY20" fmla="*/ 2257246 h 4232339"/>
                <a:gd name="connsiteX21" fmla="*/ 10852845 w 10852845"/>
                <a:gd name="connsiteY21" fmla="*/ 2821552 h 4232339"/>
                <a:gd name="connsiteX22" fmla="*/ 10852845 w 10852845"/>
                <a:gd name="connsiteY22" fmla="*/ 3526935 h 4232339"/>
                <a:gd name="connsiteX23" fmla="*/ 10147441 w 10852845"/>
                <a:gd name="connsiteY23" fmla="*/ 4232339 h 4232339"/>
                <a:gd name="connsiteX24" fmla="*/ 9284169 w 10852845"/>
                <a:gd name="connsiteY24" fmla="*/ 4232339 h 4232339"/>
                <a:gd name="connsiteX25" fmla="*/ 8515317 w 10852845"/>
                <a:gd name="connsiteY25" fmla="*/ 4232339 h 4232339"/>
                <a:gd name="connsiteX26" fmla="*/ 7840886 w 10852845"/>
                <a:gd name="connsiteY26" fmla="*/ 4232339 h 4232339"/>
                <a:gd name="connsiteX27" fmla="*/ 7260875 w 10852845"/>
                <a:gd name="connsiteY27" fmla="*/ 4232339 h 4232339"/>
                <a:gd name="connsiteX28" fmla="*/ 6775285 w 10852845"/>
                <a:gd name="connsiteY28" fmla="*/ 4232339 h 4232339"/>
                <a:gd name="connsiteX29" fmla="*/ 6006433 w 10852845"/>
                <a:gd name="connsiteY29" fmla="*/ 4232339 h 4232339"/>
                <a:gd name="connsiteX30" fmla="*/ 5237582 w 10852845"/>
                <a:gd name="connsiteY30" fmla="*/ 4232339 h 4232339"/>
                <a:gd name="connsiteX31" fmla="*/ 4563151 w 10852845"/>
                <a:gd name="connsiteY31" fmla="*/ 4232339 h 4232339"/>
                <a:gd name="connsiteX32" fmla="*/ 3983140 w 10852845"/>
                <a:gd name="connsiteY32" fmla="*/ 4232339 h 4232339"/>
                <a:gd name="connsiteX33" fmla="*/ 3403129 w 10852845"/>
                <a:gd name="connsiteY33" fmla="*/ 4232339 h 4232339"/>
                <a:gd name="connsiteX34" fmla="*/ 2823118 w 10852845"/>
                <a:gd name="connsiteY34" fmla="*/ 4232339 h 4232339"/>
                <a:gd name="connsiteX35" fmla="*/ 2054266 w 10852845"/>
                <a:gd name="connsiteY35" fmla="*/ 4232339 h 4232339"/>
                <a:gd name="connsiteX36" fmla="*/ 1379835 w 10852845"/>
                <a:gd name="connsiteY36" fmla="*/ 4232339 h 4232339"/>
                <a:gd name="connsiteX37" fmla="*/ 705404 w 10852845"/>
                <a:gd name="connsiteY37" fmla="*/ 4232339 h 4232339"/>
                <a:gd name="connsiteX38" fmla="*/ 0 w 10852845"/>
                <a:gd name="connsiteY38" fmla="*/ 3526935 h 4232339"/>
                <a:gd name="connsiteX39" fmla="*/ 0 w 10852845"/>
                <a:gd name="connsiteY39" fmla="*/ 2934413 h 4232339"/>
                <a:gd name="connsiteX40" fmla="*/ 0 w 10852845"/>
                <a:gd name="connsiteY40" fmla="*/ 2426538 h 4232339"/>
                <a:gd name="connsiteX41" fmla="*/ 0 w 10852845"/>
                <a:gd name="connsiteY41" fmla="*/ 1862232 h 4232339"/>
                <a:gd name="connsiteX42" fmla="*/ 0 w 10852845"/>
                <a:gd name="connsiteY42" fmla="*/ 1326141 h 4232339"/>
                <a:gd name="connsiteX43" fmla="*/ 0 w 10852845"/>
                <a:gd name="connsiteY43" fmla="*/ 705404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852845" h="4232339" fill="none" extrusionOk="0">
                  <a:moveTo>
                    <a:pt x="0" y="705404"/>
                  </a:moveTo>
                  <a:cubicBezTo>
                    <a:pt x="12980" y="363651"/>
                    <a:pt x="347578" y="65818"/>
                    <a:pt x="705404" y="0"/>
                  </a:cubicBezTo>
                  <a:cubicBezTo>
                    <a:pt x="875485" y="-31792"/>
                    <a:pt x="1043727" y="-21717"/>
                    <a:pt x="1379835" y="0"/>
                  </a:cubicBezTo>
                  <a:cubicBezTo>
                    <a:pt x="1715943" y="21717"/>
                    <a:pt x="1897127" y="11227"/>
                    <a:pt x="2054266" y="0"/>
                  </a:cubicBezTo>
                  <a:cubicBezTo>
                    <a:pt x="2211405" y="-11227"/>
                    <a:pt x="2317034" y="8874"/>
                    <a:pt x="2445437" y="0"/>
                  </a:cubicBezTo>
                  <a:cubicBezTo>
                    <a:pt x="2573840" y="-8874"/>
                    <a:pt x="2996353" y="38297"/>
                    <a:pt x="3308708" y="0"/>
                  </a:cubicBezTo>
                  <a:cubicBezTo>
                    <a:pt x="3621063" y="-38297"/>
                    <a:pt x="3557844" y="-1921"/>
                    <a:pt x="3699879" y="0"/>
                  </a:cubicBezTo>
                  <a:cubicBezTo>
                    <a:pt x="3841914" y="1921"/>
                    <a:pt x="4174216" y="31441"/>
                    <a:pt x="4374310" y="0"/>
                  </a:cubicBezTo>
                  <a:cubicBezTo>
                    <a:pt x="4574404" y="-31441"/>
                    <a:pt x="4819188" y="-12579"/>
                    <a:pt x="4954321" y="0"/>
                  </a:cubicBezTo>
                  <a:cubicBezTo>
                    <a:pt x="5089454" y="12579"/>
                    <a:pt x="5561047" y="4545"/>
                    <a:pt x="5723172" y="0"/>
                  </a:cubicBezTo>
                  <a:cubicBezTo>
                    <a:pt x="5885297" y="-4545"/>
                    <a:pt x="6007431" y="11318"/>
                    <a:pt x="6114342" y="0"/>
                  </a:cubicBezTo>
                  <a:cubicBezTo>
                    <a:pt x="6221253" y="-11318"/>
                    <a:pt x="6612858" y="38745"/>
                    <a:pt x="6977614" y="0"/>
                  </a:cubicBezTo>
                  <a:cubicBezTo>
                    <a:pt x="7342370" y="-38745"/>
                    <a:pt x="7460221" y="4234"/>
                    <a:pt x="7652046" y="0"/>
                  </a:cubicBezTo>
                  <a:cubicBezTo>
                    <a:pt x="7843871" y="-4234"/>
                    <a:pt x="7887588" y="-10205"/>
                    <a:pt x="8043216" y="0"/>
                  </a:cubicBezTo>
                  <a:cubicBezTo>
                    <a:pt x="8198844" y="10205"/>
                    <a:pt x="8246412" y="16915"/>
                    <a:pt x="8434386" y="0"/>
                  </a:cubicBezTo>
                  <a:cubicBezTo>
                    <a:pt x="8622360" y="-16915"/>
                    <a:pt x="8867233" y="37466"/>
                    <a:pt x="9203237" y="0"/>
                  </a:cubicBezTo>
                  <a:cubicBezTo>
                    <a:pt x="9539241" y="-37466"/>
                    <a:pt x="9815084" y="-18625"/>
                    <a:pt x="10147441" y="0"/>
                  </a:cubicBezTo>
                  <a:cubicBezTo>
                    <a:pt x="10492313" y="-2819"/>
                    <a:pt x="10844654" y="390810"/>
                    <a:pt x="10852845" y="705404"/>
                  </a:cubicBezTo>
                  <a:cubicBezTo>
                    <a:pt x="10854174" y="831865"/>
                    <a:pt x="10842589" y="1058561"/>
                    <a:pt x="10852845" y="1185064"/>
                  </a:cubicBezTo>
                  <a:cubicBezTo>
                    <a:pt x="10863101" y="1311567"/>
                    <a:pt x="10843854" y="1503105"/>
                    <a:pt x="10852845" y="1692940"/>
                  </a:cubicBezTo>
                  <a:cubicBezTo>
                    <a:pt x="10861836" y="1882775"/>
                    <a:pt x="10865273" y="2082039"/>
                    <a:pt x="10852845" y="2257246"/>
                  </a:cubicBezTo>
                  <a:cubicBezTo>
                    <a:pt x="10840417" y="2432453"/>
                    <a:pt x="10844131" y="2591638"/>
                    <a:pt x="10852845" y="2821552"/>
                  </a:cubicBezTo>
                  <a:cubicBezTo>
                    <a:pt x="10861559" y="3051466"/>
                    <a:pt x="10828539" y="3176651"/>
                    <a:pt x="10852845" y="3526935"/>
                  </a:cubicBezTo>
                  <a:cubicBezTo>
                    <a:pt x="10881297" y="3849660"/>
                    <a:pt x="10558100" y="4206448"/>
                    <a:pt x="10147441" y="4232339"/>
                  </a:cubicBezTo>
                  <a:cubicBezTo>
                    <a:pt x="9810788" y="4229235"/>
                    <a:pt x="9549906" y="4218729"/>
                    <a:pt x="9284169" y="4232339"/>
                  </a:cubicBezTo>
                  <a:cubicBezTo>
                    <a:pt x="9018432" y="4245949"/>
                    <a:pt x="8763532" y="4257301"/>
                    <a:pt x="8515317" y="4232339"/>
                  </a:cubicBezTo>
                  <a:cubicBezTo>
                    <a:pt x="8267102" y="4207377"/>
                    <a:pt x="8108089" y="4264255"/>
                    <a:pt x="7840886" y="4232339"/>
                  </a:cubicBezTo>
                  <a:cubicBezTo>
                    <a:pt x="7573683" y="4200423"/>
                    <a:pt x="7473573" y="4214680"/>
                    <a:pt x="7260875" y="4232339"/>
                  </a:cubicBezTo>
                  <a:cubicBezTo>
                    <a:pt x="7048177" y="4249998"/>
                    <a:pt x="6890243" y="4234780"/>
                    <a:pt x="6775285" y="4232339"/>
                  </a:cubicBezTo>
                  <a:cubicBezTo>
                    <a:pt x="6660327" y="4229899"/>
                    <a:pt x="6325750" y="4255103"/>
                    <a:pt x="6006433" y="4232339"/>
                  </a:cubicBezTo>
                  <a:cubicBezTo>
                    <a:pt x="5687116" y="4209575"/>
                    <a:pt x="5394170" y="4246683"/>
                    <a:pt x="5237582" y="4232339"/>
                  </a:cubicBezTo>
                  <a:cubicBezTo>
                    <a:pt x="5080994" y="4217995"/>
                    <a:pt x="4728639" y="4256942"/>
                    <a:pt x="4563151" y="4232339"/>
                  </a:cubicBezTo>
                  <a:cubicBezTo>
                    <a:pt x="4397663" y="4207736"/>
                    <a:pt x="4147121" y="4227619"/>
                    <a:pt x="3983140" y="4232339"/>
                  </a:cubicBezTo>
                  <a:cubicBezTo>
                    <a:pt x="3819159" y="4237059"/>
                    <a:pt x="3647949" y="4206758"/>
                    <a:pt x="3403129" y="4232339"/>
                  </a:cubicBezTo>
                  <a:cubicBezTo>
                    <a:pt x="3158309" y="4257920"/>
                    <a:pt x="3064209" y="4219435"/>
                    <a:pt x="2823118" y="4232339"/>
                  </a:cubicBezTo>
                  <a:cubicBezTo>
                    <a:pt x="2582027" y="4245243"/>
                    <a:pt x="2356794" y="4193902"/>
                    <a:pt x="2054266" y="4232339"/>
                  </a:cubicBezTo>
                  <a:cubicBezTo>
                    <a:pt x="1751738" y="4270776"/>
                    <a:pt x="1600677" y="4240052"/>
                    <a:pt x="1379835" y="4232339"/>
                  </a:cubicBezTo>
                  <a:cubicBezTo>
                    <a:pt x="1158993" y="4224626"/>
                    <a:pt x="875219" y="4244925"/>
                    <a:pt x="705404" y="4232339"/>
                  </a:cubicBezTo>
                  <a:cubicBezTo>
                    <a:pt x="366036" y="4305304"/>
                    <a:pt x="54585" y="3970409"/>
                    <a:pt x="0" y="3526935"/>
                  </a:cubicBezTo>
                  <a:cubicBezTo>
                    <a:pt x="-27629" y="3356574"/>
                    <a:pt x="28640" y="3073506"/>
                    <a:pt x="0" y="2934413"/>
                  </a:cubicBezTo>
                  <a:cubicBezTo>
                    <a:pt x="-28640" y="2795320"/>
                    <a:pt x="13194" y="2588610"/>
                    <a:pt x="0" y="2426538"/>
                  </a:cubicBezTo>
                  <a:cubicBezTo>
                    <a:pt x="-13194" y="2264466"/>
                    <a:pt x="14788" y="2022894"/>
                    <a:pt x="0" y="1862232"/>
                  </a:cubicBezTo>
                  <a:cubicBezTo>
                    <a:pt x="-14788" y="1701570"/>
                    <a:pt x="25550" y="1560565"/>
                    <a:pt x="0" y="1326141"/>
                  </a:cubicBezTo>
                  <a:cubicBezTo>
                    <a:pt x="-25550" y="1091717"/>
                    <a:pt x="-27300" y="874672"/>
                    <a:pt x="0" y="705404"/>
                  </a:cubicBezTo>
                  <a:close/>
                </a:path>
                <a:path w="10852845" h="4232339" stroke="0" extrusionOk="0">
                  <a:moveTo>
                    <a:pt x="0" y="705404"/>
                  </a:moveTo>
                  <a:cubicBezTo>
                    <a:pt x="-9831" y="409069"/>
                    <a:pt x="295500" y="17061"/>
                    <a:pt x="705404" y="0"/>
                  </a:cubicBezTo>
                  <a:cubicBezTo>
                    <a:pt x="872367" y="14608"/>
                    <a:pt x="1014972" y="4155"/>
                    <a:pt x="1190994" y="0"/>
                  </a:cubicBezTo>
                  <a:cubicBezTo>
                    <a:pt x="1367016" y="-4155"/>
                    <a:pt x="1636187" y="8367"/>
                    <a:pt x="1771005" y="0"/>
                  </a:cubicBezTo>
                  <a:cubicBezTo>
                    <a:pt x="1905823" y="-8367"/>
                    <a:pt x="2350082" y="36725"/>
                    <a:pt x="2634277" y="0"/>
                  </a:cubicBezTo>
                  <a:cubicBezTo>
                    <a:pt x="2918472" y="-36725"/>
                    <a:pt x="3039177" y="17242"/>
                    <a:pt x="3308708" y="0"/>
                  </a:cubicBezTo>
                  <a:cubicBezTo>
                    <a:pt x="3578239" y="-17242"/>
                    <a:pt x="3782355" y="-19327"/>
                    <a:pt x="3983140" y="0"/>
                  </a:cubicBezTo>
                  <a:cubicBezTo>
                    <a:pt x="4183925" y="19327"/>
                    <a:pt x="4325933" y="-3029"/>
                    <a:pt x="4563151" y="0"/>
                  </a:cubicBezTo>
                  <a:cubicBezTo>
                    <a:pt x="4800369" y="3029"/>
                    <a:pt x="4996412" y="-1020"/>
                    <a:pt x="5143161" y="0"/>
                  </a:cubicBezTo>
                  <a:cubicBezTo>
                    <a:pt x="5289910" y="1020"/>
                    <a:pt x="5507711" y="-20476"/>
                    <a:pt x="5628752" y="0"/>
                  </a:cubicBezTo>
                  <a:cubicBezTo>
                    <a:pt x="5749793" y="20476"/>
                    <a:pt x="6085975" y="-37491"/>
                    <a:pt x="6397603" y="0"/>
                  </a:cubicBezTo>
                  <a:cubicBezTo>
                    <a:pt x="6709231" y="37491"/>
                    <a:pt x="6761824" y="-12831"/>
                    <a:pt x="6977614" y="0"/>
                  </a:cubicBezTo>
                  <a:cubicBezTo>
                    <a:pt x="7193404" y="12831"/>
                    <a:pt x="7484340" y="-17211"/>
                    <a:pt x="7840886" y="0"/>
                  </a:cubicBezTo>
                  <a:cubicBezTo>
                    <a:pt x="8197432" y="17211"/>
                    <a:pt x="8052564" y="-54"/>
                    <a:pt x="8232056" y="0"/>
                  </a:cubicBezTo>
                  <a:cubicBezTo>
                    <a:pt x="8411548" y="54"/>
                    <a:pt x="8622584" y="-3477"/>
                    <a:pt x="8812067" y="0"/>
                  </a:cubicBezTo>
                  <a:cubicBezTo>
                    <a:pt x="9001550" y="3477"/>
                    <a:pt x="9149271" y="6190"/>
                    <a:pt x="9297658" y="0"/>
                  </a:cubicBezTo>
                  <a:cubicBezTo>
                    <a:pt x="9446045" y="-6190"/>
                    <a:pt x="9733288" y="38322"/>
                    <a:pt x="10147441" y="0"/>
                  </a:cubicBezTo>
                  <a:cubicBezTo>
                    <a:pt x="10538826" y="-26482"/>
                    <a:pt x="10755667" y="309346"/>
                    <a:pt x="10852845" y="705404"/>
                  </a:cubicBezTo>
                  <a:cubicBezTo>
                    <a:pt x="10861273" y="908577"/>
                    <a:pt x="10822898" y="1067669"/>
                    <a:pt x="10852845" y="1326141"/>
                  </a:cubicBezTo>
                  <a:cubicBezTo>
                    <a:pt x="10882792" y="1584613"/>
                    <a:pt x="10877274" y="1703871"/>
                    <a:pt x="10852845" y="1946878"/>
                  </a:cubicBezTo>
                  <a:cubicBezTo>
                    <a:pt x="10828416" y="2189885"/>
                    <a:pt x="10858172" y="2324755"/>
                    <a:pt x="10852845" y="2511184"/>
                  </a:cubicBezTo>
                  <a:cubicBezTo>
                    <a:pt x="10847518" y="2697613"/>
                    <a:pt x="10869937" y="3267624"/>
                    <a:pt x="10852845" y="3526935"/>
                  </a:cubicBezTo>
                  <a:cubicBezTo>
                    <a:pt x="10863433" y="3932134"/>
                    <a:pt x="10478991" y="4222951"/>
                    <a:pt x="10147441" y="4232339"/>
                  </a:cubicBezTo>
                  <a:cubicBezTo>
                    <a:pt x="9920274" y="4220079"/>
                    <a:pt x="9721281" y="4229929"/>
                    <a:pt x="9378589" y="4232339"/>
                  </a:cubicBezTo>
                  <a:cubicBezTo>
                    <a:pt x="9035897" y="4234749"/>
                    <a:pt x="9017407" y="4230338"/>
                    <a:pt x="8798579" y="4232339"/>
                  </a:cubicBezTo>
                  <a:cubicBezTo>
                    <a:pt x="8579751" y="4234341"/>
                    <a:pt x="8254217" y="4255642"/>
                    <a:pt x="7935307" y="4232339"/>
                  </a:cubicBezTo>
                  <a:cubicBezTo>
                    <a:pt x="7616397" y="4209036"/>
                    <a:pt x="7550457" y="4210175"/>
                    <a:pt x="7166455" y="4232339"/>
                  </a:cubicBezTo>
                  <a:cubicBezTo>
                    <a:pt x="6782453" y="4254503"/>
                    <a:pt x="6765364" y="4221616"/>
                    <a:pt x="6586444" y="4232339"/>
                  </a:cubicBezTo>
                  <a:cubicBezTo>
                    <a:pt x="6407524" y="4243062"/>
                    <a:pt x="6134609" y="4219779"/>
                    <a:pt x="6006433" y="4232339"/>
                  </a:cubicBezTo>
                  <a:cubicBezTo>
                    <a:pt x="5878257" y="4244899"/>
                    <a:pt x="5506853" y="4193925"/>
                    <a:pt x="5143161" y="4232339"/>
                  </a:cubicBezTo>
                  <a:cubicBezTo>
                    <a:pt x="4779469" y="4270753"/>
                    <a:pt x="4667783" y="4249682"/>
                    <a:pt x="4279889" y="4232339"/>
                  </a:cubicBezTo>
                  <a:cubicBezTo>
                    <a:pt x="3891995" y="4214996"/>
                    <a:pt x="3900364" y="4250917"/>
                    <a:pt x="3605458" y="4232339"/>
                  </a:cubicBezTo>
                  <a:cubicBezTo>
                    <a:pt x="3310552" y="4213761"/>
                    <a:pt x="3137822" y="4228077"/>
                    <a:pt x="2836607" y="4232339"/>
                  </a:cubicBezTo>
                  <a:cubicBezTo>
                    <a:pt x="2535392" y="4236601"/>
                    <a:pt x="2324037" y="4213509"/>
                    <a:pt x="1973335" y="4232339"/>
                  </a:cubicBezTo>
                  <a:cubicBezTo>
                    <a:pt x="1622633" y="4251169"/>
                    <a:pt x="1494750" y="4259011"/>
                    <a:pt x="1298903" y="4232339"/>
                  </a:cubicBezTo>
                  <a:cubicBezTo>
                    <a:pt x="1103056" y="4205667"/>
                    <a:pt x="874829" y="4218387"/>
                    <a:pt x="705404" y="4232339"/>
                  </a:cubicBezTo>
                  <a:cubicBezTo>
                    <a:pt x="362516" y="4298365"/>
                    <a:pt x="-3525" y="3903743"/>
                    <a:pt x="0" y="3526935"/>
                  </a:cubicBezTo>
                  <a:cubicBezTo>
                    <a:pt x="-13816" y="3234527"/>
                    <a:pt x="-3589" y="3199440"/>
                    <a:pt x="0" y="2906198"/>
                  </a:cubicBezTo>
                  <a:cubicBezTo>
                    <a:pt x="3589" y="2612956"/>
                    <a:pt x="9461" y="2548208"/>
                    <a:pt x="0" y="2426538"/>
                  </a:cubicBezTo>
                  <a:cubicBezTo>
                    <a:pt x="-9461" y="2304868"/>
                    <a:pt x="5362" y="2153957"/>
                    <a:pt x="0" y="1890447"/>
                  </a:cubicBezTo>
                  <a:cubicBezTo>
                    <a:pt x="-5362" y="1626937"/>
                    <a:pt x="22442" y="1516831"/>
                    <a:pt x="0" y="1410787"/>
                  </a:cubicBezTo>
                  <a:cubicBezTo>
                    <a:pt x="-22442" y="1304743"/>
                    <a:pt x="-3339" y="857117"/>
                    <a:pt x="0" y="705404"/>
                  </a:cubicBezTo>
                  <a:close/>
                </a:path>
              </a:pathLst>
            </a:custGeom>
            <a:solidFill>
              <a:srgbClr val="FDED9D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:ask="http://schemas.microsoft.com/office/drawing/2018/sketchyshapes" xmlns="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댓글</a:t>
              </a:r>
              <a:endPara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pic>
        <p:nvPicPr>
          <p:cNvPr id="131" name="그림 130">
            <a:extLst>
              <a:ext uri="{FF2B5EF4-FFF2-40B4-BE49-F238E27FC236}">
                <a16:creationId xmlns:a16="http://schemas.microsoft.com/office/drawing/2014/main" id="{FCB54344-4F4A-432B-91B3-EDCC3BA263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" t="14306" r="6079" b="-1884"/>
          <a:stretch/>
        </p:blipFill>
        <p:spPr>
          <a:xfrm rot="694358">
            <a:off x="10499917" y="4856781"/>
            <a:ext cx="1230283" cy="1259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EBCFD54D-4B6D-498A-A670-4FD685A90A39}"/>
              </a:ext>
            </a:extLst>
          </p:cNvPr>
          <p:cNvGrpSpPr/>
          <p:nvPr/>
        </p:nvGrpSpPr>
        <p:grpSpPr>
          <a:xfrm rot="1452024">
            <a:off x="10411162" y="5708772"/>
            <a:ext cx="879715" cy="296128"/>
            <a:chOff x="10207642" y="3661624"/>
            <a:chExt cx="2267168" cy="76316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3" name="자유형: 도형 33">
              <a:extLst>
                <a:ext uri="{FF2B5EF4-FFF2-40B4-BE49-F238E27FC236}">
                  <a16:creationId xmlns:a16="http://schemas.microsoft.com/office/drawing/2014/main" id="{485CFA76-E64B-4789-A954-CD058B53D91D}"/>
                </a:ext>
              </a:extLst>
            </p:cNvPr>
            <p:cNvSpPr/>
            <p:nvPr/>
          </p:nvSpPr>
          <p:spPr>
            <a:xfrm rot="5749590">
              <a:off x="10309143" y="3560123"/>
              <a:ext cx="752995" cy="955998"/>
            </a:xfrm>
            <a:custGeom>
              <a:avLst/>
              <a:gdLst>
                <a:gd name="connsiteX0" fmla="*/ 4574 w 752995"/>
                <a:gd name="connsiteY0" fmla="*/ 532934 h 955998"/>
                <a:gd name="connsiteX1" fmla="*/ 0 w 752995"/>
                <a:gd name="connsiteY1" fmla="*/ 449225 h 955998"/>
                <a:gd name="connsiteX2" fmla="*/ 38445 w 752995"/>
                <a:gd name="connsiteY2" fmla="*/ 216994 h 955998"/>
                <a:gd name="connsiteX3" fmla="*/ 57883 w 752995"/>
                <a:gd name="connsiteY3" fmla="*/ 173527 h 955998"/>
                <a:gd name="connsiteX4" fmla="*/ 59617 w 752995"/>
                <a:gd name="connsiteY4" fmla="*/ 167956 h 955998"/>
                <a:gd name="connsiteX5" fmla="*/ 62607 w 752995"/>
                <a:gd name="connsiteY5" fmla="*/ 162962 h 955998"/>
                <a:gd name="connsiteX6" fmla="*/ 65934 w 752995"/>
                <a:gd name="connsiteY6" fmla="*/ 155523 h 955998"/>
                <a:gd name="connsiteX7" fmla="*/ 78684 w 752995"/>
                <a:gd name="connsiteY7" fmla="*/ 136113 h 955998"/>
                <a:gd name="connsiteX8" fmla="*/ 84129 w 752995"/>
                <a:gd name="connsiteY8" fmla="*/ 127018 h 955998"/>
                <a:gd name="connsiteX9" fmla="*/ 85951 w 752995"/>
                <a:gd name="connsiteY9" fmla="*/ 125050 h 955998"/>
                <a:gd name="connsiteX10" fmla="*/ 99249 w 752995"/>
                <a:gd name="connsiteY10" fmla="*/ 104804 h 955998"/>
                <a:gd name="connsiteX11" fmla="*/ 179743 w 752995"/>
                <a:gd name="connsiteY11" fmla="*/ 42306 h 955998"/>
                <a:gd name="connsiteX12" fmla="*/ 198154 w 752995"/>
                <a:gd name="connsiteY12" fmla="*/ 38881 h 955998"/>
                <a:gd name="connsiteX13" fmla="*/ 211345 w 752995"/>
                <a:gd name="connsiteY13" fmla="*/ 32054 h 955998"/>
                <a:gd name="connsiteX14" fmla="*/ 329423 w 752995"/>
                <a:gd name="connsiteY14" fmla="*/ 2222 h 955998"/>
                <a:gd name="connsiteX15" fmla="*/ 660240 w 752995"/>
                <a:gd name="connsiteY15" fmla="*/ 194745 h 955998"/>
                <a:gd name="connsiteX16" fmla="*/ 658589 w 752995"/>
                <a:gd name="connsiteY16" fmla="*/ 240516 h 955998"/>
                <a:gd name="connsiteX17" fmla="*/ 647558 w 752995"/>
                <a:gd name="connsiteY17" fmla="*/ 275955 h 955998"/>
                <a:gd name="connsiteX18" fmla="*/ 686762 w 752995"/>
                <a:gd name="connsiteY18" fmla="*/ 303986 h 955998"/>
                <a:gd name="connsiteX19" fmla="*/ 752135 w 752995"/>
                <a:gd name="connsiteY19" fmla="*/ 423830 h 955998"/>
                <a:gd name="connsiteX20" fmla="*/ 678093 w 752995"/>
                <a:gd name="connsiteY20" fmla="*/ 591390 h 955998"/>
                <a:gd name="connsiteX21" fmla="*/ 673855 w 752995"/>
                <a:gd name="connsiteY21" fmla="*/ 594559 h 955998"/>
                <a:gd name="connsiteX22" fmla="*/ 705493 w 752995"/>
                <a:gd name="connsiteY22" fmla="*/ 633220 h 955998"/>
                <a:gd name="connsiteX23" fmla="*/ 726134 w 752995"/>
                <a:gd name="connsiteY23" fmla="*/ 698402 h 955998"/>
                <a:gd name="connsiteX24" fmla="*/ 441022 w 752995"/>
                <a:gd name="connsiteY24" fmla="*/ 953776 h 955998"/>
                <a:gd name="connsiteX25" fmla="*/ 143301 w 752995"/>
                <a:gd name="connsiteY25" fmla="*/ 845955 h 955998"/>
                <a:gd name="connsiteX26" fmla="*/ 133149 w 752995"/>
                <a:gd name="connsiteY26" fmla="*/ 827597 h 955998"/>
                <a:gd name="connsiteX27" fmla="*/ 99250 w 752995"/>
                <a:gd name="connsiteY27" fmla="*/ 793646 h 955998"/>
                <a:gd name="connsiteX28" fmla="*/ 4574 w 752995"/>
                <a:gd name="connsiteY28" fmla="*/ 532934 h 95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995" h="955998">
                  <a:moveTo>
                    <a:pt x="4574" y="532934"/>
                  </a:moveTo>
                  <a:cubicBezTo>
                    <a:pt x="1575" y="505895"/>
                    <a:pt x="0" y="477900"/>
                    <a:pt x="0" y="449225"/>
                  </a:cubicBezTo>
                  <a:cubicBezTo>
                    <a:pt x="0" y="363201"/>
                    <a:pt x="14173" y="283286"/>
                    <a:pt x="38445" y="216994"/>
                  </a:cubicBezTo>
                  <a:lnTo>
                    <a:pt x="57883" y="173527"/>
                  </a:lnTo>
                  <a:lnTo>
                    <a:pt x="59617" y="167956"/>
                  </a:lnTo>
                  <a:lnTo>
                    <a:pt x="62607" y="162962"/>
                  </a:lnTo>
                  <a:lnTo>
                    <a:pt x="65934" y="155523"/>
                  </a:lnTo>
                  <a:lnTo>
                    <a:pt x="78684" y="136113"/>
                  </a:lnTo>
                  <a:lnTo>
                    <a:pt x="84129" y="127018"/>
                  </a:lnTo>
                  <a:lnTo>
                    <a:pt x="85951" y="125050"/>
                  </a:lnTo>
                  <a:lnTo>
                    <a:pt x="99249" y="104804"/>
                  </a:lnTo>
                  <a:cubicBezTo>
                    <a:pt x="123202" y="74946"/>
                    <a:pt x="150435" y="53372"/>
                    <a:pt x="179743" y="42306"/>
                  </a:cubicBezTo>
                  <a:lnTo>
                    <a:pt x="198154" y="38881"/>
                  </a:lnTo>
                  <a:lnTo>
                    <a:pt x="211345" y="32054"/>
                  </a:lnTo>
                  <a:cubicBezTo>
                    <a:pt x="247033" y="16961"/>
                    <a:pt x="286902" y="6561"/>
                    <a:pt x="329423" y="2222"/>
                  </a:cubicBezTo>
                  <a:cubicBezTo>
                    <a:pt x="499507" y="-15134"/>
                    <a:pt x="647619" y="71062"/>
                    <a:pt x="660240" y="194745"/>
                  </a:cubicBezTo>
                  <a:cubicBezTo>
                    <a:pt x="661818" y="210205"/>
                    <a:pt x="661204" y="225519"/>
                    <a:pt x="658589" y="240516"/>
                  </a:cubicBezTo>
                  <a:lnTo>
                    <a:pt x="647558" y="275955"/>
                  </a:lnTo>
                  <a:lnTo>
                    <a:pt x="686762" y="303986"/>
                  </a:lnTo>
                  <a:cubicBezTo>
                    <a:pt x="723616" y="336340"/>
                    <a:pt x="747402" y="377449"/>
                    <a:pt x="752135" y="423830"/>
                  </a:cubicBezTo>
                  <a:cubicBezTo>
                    <a:pt x="758445" y="485672"/>
                    <a:pt x="729688" y="545176"/>
                    <a:pt x="678093" y="591390"/>
                  </a:cubicBezTo>
                  <a:lnTo>
                    <a:pt x="673855" y="594559"/>
                  </a:lnTo>
                  <a:lnTo>
                    <a:pt x="705493" y="633220"/>
                  </a:lnTo>
                  <a:cubicBezTo>
                    <a:pt x="716638" y="653339"/>
                    <a:pt x="723768" y="675212"/>
                    <a:pt x="726134" y="698402"/>
                  </a:cubicBezTo>
                  <a:cubicBezTo>
                    <a:pt x="738755" y="822085"/>
                    <a:pt x="611105" y="936420"/>
                    <a:pt x="441022" y="953776"/>
                  </a:cubicBezTo>
                  <a:cubicBezTo>
                    <a:pt x="313459" y="966793"/>
                    <a:pt x="198255" y="921562"/>
                    <a:pt x="143301" y="845955"/>
                  </a:cubicBezTo>
                  <a:lnTo>
                    <a:pt x="133149" y="827597"/>
                  </a:lnTo>
                  <a:lnTo>
                    <a:pt x="99250" y="793646"/>
                  </a:lnTo>
                  <a:cubicBezTo>
                    <a:pt x="51345" y="733932"/>
                    <a:pt x="16568" y="641089"/>
                    <a:pt x="4574" y="532934"/>
                  </a:cubicBezTo>
                  <a:close/>
                </a:path>
              </a:pathLst>
            </a:custGeom>
            <a:solidFill>
              <a:srgbClr val="FFD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4" name="자유형: 도형 34">
              <a:extLst>
                <a:ext uri="{FF2B5EF4-FFF2-40B4-BE49-F238E27FC236}">
                  <a16:creationId xmlns:a16="http://schemas.microsoft.com/office/drawing/2014/main" id="{6FDD09BC-7EF1-4964-8A46-274ADE76758C}"/>
                </a:ext>
              </a:extLst>
            </p:cNvPr>
            <p:cNvSpPr/>
            <p:nvPr/>
          </p:nvSpPr>
          <p:spPr>
            <a:xfrm rot="5749590">
              <a:off x="11620313" y="3570297"/>
              <a:ext cx="752995" cy="955998"/>
            </a:xfrm>
            <a:custGeom>
              <a:avLst/>
              <a:gdLst>
                <a:gd name="connsiteX0" fmla="*/ 4574 w 752995"/>
                <a:gd name="connsiteY0" fmla="*/ 532934 h 955998"/>
                <a:gd name="connsiteX1" fmla="*/ 0 w 752995"/>
                <a:gd name="connsiteY1" fmla="*/ 449225 h 955998"/>
                <a:gd name="connsiteX2" fmla="*/ 38445 w 752995"/>
                <a:gd name="connsiteY2" fmla="*/ 216994 h 955998"/>
                <a:gd name="connsiteX3" fmla="*/ 57883 w 752995"/>
                <a:gd name="connsiteY3" fmla="*/ 173527 h 955998"/>
                <a:gd name="connsiteX4" fmla="*/ 59617 w 752995"/>
                <a:gd name="connsiteY4" fmla="*/ 167956 h 955998"/>
                <a:gd name="connsiteX5" fmla="*/ 62607 w 752995"/>
                <a:gd name="connsiteY5" fmla="*/ 162962 h 955998"/>
                <a:gd name="connsiteX6" fmla="*/ 65934 w 752995"/>
                <a:gd name="connsiteY6" fmla="*/ 155523 h 955998"/>
                <a:gd name="connsiteX7" fmla="*/ 78684 w 752995"/>
                <a:gd name="connsiteY7" fmla="*/ 136113 h 955998"/>
                <a:gd name="connsiteX8" fmla="*/ 84129 w 752995"/>
                <a:gd name="connsiteY8" fmla="*/ 127018 h 955998"/>
                <a:gd name="connsiteX9" fmla="*/ 85951 w 752995"/>
                <a:gd name="connsiteY9" fmla="*/ 125050 h 955998"/>
                <a:gd name="connsiteX10" fmla="*/ 99249 w 752995"/>
                <a:gd name="connsiteY10" fmla="*/ 104804 h 955998"/>
                <a:gd name="connsiteX11" fmla="*/ 179743 w 752995"/>
                <a:gd name="connsiteY11" fmla="*/ 42306 h 955998"/>
                <a:gd name="connsiteX12" fmla="*/ 198154 w 752995"/>
                <a:gd name="connsiteY12" fmla="*/ 38881 h 955998"/>
                <a:gd name="connsiteX13" fmla="*/ 211345 w 752995"/>
                <a:gd name="connsiteY13" fmla="*/ 32054 h 955998"/>
                <a:gd name="connsiteX14" fmla="*/ 329423 w 752995"/>
                <a:gd name="connsiteY14" fmla="*/ 2222 h 955998"/>
                <a:gd name="connsiteX15" fmla="*/ 660240 w 752995"/>
                <a:gd name="connsiteY15" fmla="*/ 194745 h 955998"/>
                <a:gd name="connsiteX16" fmla="*/ 658589 w 752995"/>
                <a:gd name="connsiteY16" fmla="*/ 240516 h 955998"/>
                <a:gd name="connsiteX17" fmla="*/ 647558 w 752995"/>
                <a:gd name="connsiteY17" fmla="*/ 275955 h 955998"/>
                <a:gd name="connsiteX18" fmla="*/ 686762 w 752995"/>
                <a:gd name="connsiteY18" fmla="*/ 303986 h 955998"/>
                <a:gd name="connsiteX19" fmla="*/ 752135 w 752995"/>
                <a:gd name="connsiteY19" fmla="*/ 423830 h 955998"/>
                <a:gd name="connsiteX20" fmla="*/ 678093 w 752995"/>
                <a:gd name="connsiteY20" fmla="*/ 591390 h 955998"/>
                <a:gd name="connsiteX21" fmla="*/ 673855 w 752995"/>
                <a:gd name="connsiteY21" fmla="*/ 594559 h 955998"/>
                <a:gd name="connsiteX22" fmla="*/ 705493 w 752995"/>
                <a:gd name="connsiteY22" fmla="*/ 633220 h 955998"/>
                <a:gd name="connsiteX23" fmla="*/ 726134 w 752995"/>
                <a:gd name="connsiteY23" fmla="*/ 698402 h 955998"/>
                <a:gd name="connsiteX24" fmla="*/ 441022 w 752995"/>
                <a:gd name="connsiteY24" fmla="*/ 953776 h 955998"/>
                <a:gd name="connsiteX25" fmla="*/ 143301 w 752995"/>
                <a:gd name="connsiteY25" fmla="*/ 845955 h 955998"/>
                <a:gd name="connsiteX26" fmla="*/ 133149 w 752995"/>
                <a:gd name="connsiteY26" fmla="*/ 827597 h 955998"/>
                <a:gd name="connsiteX27" fmla="*/ 99250 w 752995"/>
                <a:gd name="connsiteY27" fmla="*/ 793646 h 955998"/>
                <a:gd name="connsiteX28" fmla="*/ 4574 w 752995"/>
                <a:gd name="connsiteY28" fmla="*/ 532934 h 95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995" h="955998">
                  <a:moveTo>
                    <a:pt x="4574" y="532934"/>
                  </a:moveTo>
                  <a:cubicBezTo>
                    <a:pt x="1575" y="505895"/>
                    <a:pt x="0" y="477900"/>
                    <a:pt x="0" y="449225"/>
                  </a:cubicBezTo>
                  <a:cubicBezTo>
                    <a:pt x="0" y="363201"/>
                    <a:pt x="14173" y="283286"/>
                    <a:pt x="38445" y="216994"/>
                  </a:cubicBezTo>
                  <a:lnTo>
                    <a:pt x="57883" y="173527"/>
                  </a:lnTo>
                  <a:lnTo>
                    <a:pt x="59617" y="167956"/>
                  </a:lnTo>
                  <a:lnTo>
                    <a:pt x="62607" y="162962"/>
                  </a:lnTo>
                  <a:lnTo>
                    <a:pt x="65934" y="155523"/>
                  </a:lnTo>
                  <a:lnTo>
                    <a:pt x="78684" y="136113"/>
                  </a:lnTo>
                  <a:lnTo>
                    <a:pt x="84129" y="127018"/>
                  </a:lnTo>
                  <a:lnTo>
                    <a:pt x="85951" y="125050"/>
                  </a:lnTo>
                  <a:lnTo>
                    <a:pt x="99249" y="104804"/>
                  </a:lnTo>
                  <a:cubicBezTo>
                    <a:pt x="123202" y="74946"/>
                    <a:pt x="150435" y="53372"/>
                    <a:pt x="179743" y="42306"/>
                  </a:cubicBezTo>
                  <a:lnTo>
                    <a:pt x="198154" y="38881"/>
                  </a:lnTo>
                  <a:lnTo>
                    <a:pt x="211345" y="32054"/>
                  </a:lnTo>
                  <a:cubicBezTo>
                    <a:pt x="247033" y="16961"/>
                    <a:pt x="286902" y="6561"/>
                    <a:pt x="329423" y="2222"/>
                  </a:cubicBezTo>
                  <a:cubicBezTo>
                    <a:pt x="499507" y="-15134"/>
                    <a:pt x="647619" y="71062"/>
                    <a:pt x="660240" y="194745"/>
                  </a:cubicBezTo>
                  <a:cubicBezTo>
                    <a:pt x="661818" y="210205"/>
                    <a:pt x="661204" y="225519"/>
                    <a:pt x="658589" y="240516"/>
                  </a:cubicBezTo>
                  <a:lnTo>
                    <a:pt x="647558" y="275955"/>
                  </a:lnTo>
                  <a:lnTo>
                    <a:pt x="686762" y="303986"/>
                  </a:lnTo>
                  <a:cubicBezTo>
                    <a:pt x="723616" y="336340"/>
                    <a:pt x="747402" y="377449"/>
                    <a:pt x="752135" y="423830"/>
                  </a:cubicBezTo>
                  <a:cubicBezTo>
                    <a:pt x="758445" y="485672"/>
                    <a:pt x="729688" y="545176"/>
                    <a:pt x="678093" y="591390"/>
                  </a:cubicBezTo>
                  <a:lnTo>
                    <a:pt x="673855" y="594559"/>
                  </a:lnTo>
                  <a:lnTo>
                    <a:pt x="705493" y="633220"/>
                  </a:lnTo>
                  <a:cubicBezTo>
                    <a:pt x="716638" y="653339"/>
                    <a:pt x="723768" y="675212"/>
                    <a:pt x="726134" y="698402"/>
                  </a:cubicBezTo>
                  <a:cubicBezTo>
                    <a:pt x="738755" y="822085"/>
                    <a:pt x="611105" y="936420"/>
                    <a:pt x="441022" y="953776"/>
                  </a:cubicBezTo>
                  <a:cubicBezTo>
                    <a:pt x="313459" y="966793"/>
                    <a:pt x="198255" y="921562"/>
                    <a:pt x="143301" y="845955"/>
                  </a:cubicBezTo>
                  <a:lnTo>
                    <a:pt x="133149" y="827597"/>
                  </a:lnTo>
                  <a:lnTo>
                    <a:pt x="99250" y="793646"/>
                  </a:lnTo>
                  <a:cubicBezTo>
                    <a:pt x="51345" y="733932"/>
                    <a:pt x="16568" y="641089"/>
                    <a:pt x="4574" y="532934"/>
                  </a:cubicBezTo>
                  <a:close/>
                </a:path>
              </a:pathLst>
            </a:custGeom>
            <a:solidFill>
              <a:srgbClr val="FFD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F6CEB29A-CEA5-4BA7-83F9-77E705EBE128}"/>
              </a:ext>
            </a:extLst>
          </p:cNvPr>
          <p:cNvSpPr txBox="1"/>
          <p:nvPr/>
        </p:nvSpPr>
        <p:spPr>
          <a:xfrm>
            <a:off x="954101" y="476966"/>
            <a:ext cx="301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ERD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30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006E9C88-C783-4431-BBD6-B5DC4243F50D}"/>
              </a:ext>
            </a:extLst>
          </p:cNvPr>
          <p:cNvSpPr/>
          <p:nvPr/>
        </p:nvSpPr>
        <p:spPr>
          <a:xfrm rot="5211477">
            <a:off x="1462091" y="4443669"/>
            <a:ext cx="685864" cy="992695"/>
          </a:xfrm>
          <a:custGeom>
            <a:avLst/>
            <a:gdLst>
              <a:gd name="connsiteX0" fmla="*/ 2961 w 685864"/>
              <a:gd name="connsiteY0" fmla="*/ 375525 h 992695"/>
              <a:gd name="connsiteX1" fmla="*/ 143665 w 685864"/>
              <a:gd name="connsiteY1" fmla="*/ 231054 h 992695"/>
              <a:gd name="connsiteX2" fmla="*/ 149450 w 685864"/>
              <a:gd name="connsiteY2" fmla="*/ 230858 h 992695"/>
              <a:gd name="connsiteX3" fmla="*/ 147302 w 685864"/>
              <a:gd name="connsiteY3" fmla="*/ 224038 h 992695"/>
              <a:gd name="connsiteX4" fmla="*/ 143460 w 685864"/>
              <a:gd name="connsiteY4" fmla="*/ 186459 h 992695"/>
              <a:gd name="connsiteX5" fmla="*/ 147302 w 685864"/>
              <a:gd name="connsiteY5" fmla="*/ 148881 h 992695"/>
              <a:gd name="connsiteX6" fmla="*/ 332593 w 685864"/>
              <a:gd name="connsiteY6" fmla="*/ 0 h 992695"/>
              <a:gd name="connsiteX7" fmla="*/ 506863 w 685864"/>
              <a:gd name="connsiteY7" fmla="*/ 113881 h 992695"/>
              <a:gd name="connsiteX8" fmla="*/ 509763 w 685864"/>
              <a:gd name="connsiteY8" fmla="*/ 123094 h 992695"/>
              <a:gd name="connsiteX9" fmla="*/ 521149 w 685864"/>
              <a:gd name="connsiteY9" fmla="*/ 122984 h 992695"/>
              <a:gd name="connsiteX10" fmla="*/ 682193 w 685864"/>
              <a:gd name="connsiteY10" fmla="*/ 388200 h 992695"/>
              <a:gd name="connsiteX11" fmla="*/ 651654 w 685864"/>
              <a:gd name="connsiteY11" fmla="*/ 480901 h 992695"/>
              <a:gd name="connsiteX12" fmla="*/ 629306 w 685864"/>
              <a:gd name="connsiteY12" fmla="*/ 516086 h 992695"/>
              <a:gd name="connsiteX13" fmla="*/ 633459 w 685864"/>
              <a:gd name="connsiteY13" fmla="*/ 521189 h 992695"/>
              <a:gd name="connsiteX14" fmla="*/ 663513 w 685864"/>
              <a:gd name="connsiteY14" fmla="*/ 671542 h 992695"/>
              <a:gd name="connsiteX15" fmla="*/ 488078 w 685864"/>
              <a:gd name="connsiteY15" fmla="*/ 855328 h 992695"/>
              <a:gd name="connsiteX16" fmla="*/ 481565 w 685864"/>
              <a:gd name="connsiteY16" fmla="*/ 855335 h 992695"/>
              <a:gd name="connsiteX17" fmla="*/ 475817 w 685864"/>
              <a:gd name="connsiteY17" fmla="*/ 876741 h 992695"/>
              <a:gd name="connsiteX18" fmla="*/ 278015 w 685864"/>
              <a:gd name="connsiteY18" fmla="*/ 991452 h 992695"/>
              <a:gd name="connsiteX19" fmla="*/ 122634 w 685864"/>
              <a:gd name="connsiteY19" fmla="*/ 836837 h 992695"/>
              <a:gd name="connsiteX20" fmla="*/ 123949 w 685864"/>
              <a:gd name="connsiteY20" fmla="*/ 810075 h 992695"/>
              <a:gd name="connsiteX21" fmla="*/ 97930 w 685864"/>
              <a:gd name="connsiteY21" fmla="*/ 801979 h 992695"/>
              <a:gd name="connsiteX22" fmla="*/ 12316 w 685864"/>
              <a:gd name="connsiteY22" fmla="*/ 634141 h 992695"/>
              <a:gd name="connsiteX23" fmla="*/ 36821 w 685864"/>
              <a:gd name="connsiteY23" fmla="*/ 570094 h 992695"/>
              <a:gd name="connsiteX24" fmla="*/ 51221 w 685864"/>
              <a:gd name="connsiteY24" fmla="*/ 551851 h 992695"/>
              <a:gd name="connsiteX25" fmla="*/ 34108 w 685864"/>
              <a:gd name="connsiteY25" fmla="*/ 529036 h 992695"/>
              <a:gd name="connsiteX26" fmla="*/ 4450 w 685864"/>
              <a:gd name="connsiteY26" fmla="*/ 454330 h 992695"/>
              <a:gd name="connsiteX27" fmla="*/ 2961 w 685864"/>
              <a:gd name="connsiteY27" fmla="*/ 375525 h 9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64" h="992695" fill="none" extrusionOk="0">
                <a:moveTo>
                  <a:pt x="2961" y="375525"/>
                </a:moveTo>
                <a:cubicBezTo>
                  <a:pt x="18934" y="299406"/>
                  <a:pt x="61807" y="222096"/>
                  <a:pt x="143665" y="231054"/>
                </a:cubicBezTo>
                <a:cubicBezTo>
                  <a:pt x="146097" y="230700"/>
                  <a:pt x="147008" y="231056"/>
                  <a:pt x="149450" y="230858"/>
                </a:cubicBezTo>
                <a:cubicBezTo>
                  <a:pt x="148245" y="228111"/>
                  <a:pt x="148938" y="226749"/>
                  <a:pt x="147302" y="224038"/>
                </a:cubicBezTo>
                <a:cubicBezTo>
                  <a:pt x="143897" y="209481"/>
                  <a:pt x="142277" y="201759"/>
                  <a:pt x="143460" y="186459"/>
                </a:cubicBezTo>
                <a:cubicBezTo>
                  <a:pt x="142982" y="173189"/>
                  <a:pt x="142477" y="160541"/>
                  <a:pt x="147302" y="148881"/>
                </a:cubicBezTo>
                <a:cubicBezTo>
                  <a:pt x="176876" y="43332"/>
                  <a:pt x="216945" y="9066"/>
                  <a:pt x="332593" y="0"/>
                </a:cubicBezTo>
                <a:cubicBezTo>
                  <a:pt x="417099" y="3817"/>
                  <a:pt x="478279" y="35498"/>
                  <a:pt x="506863" y="113881"/>
                </a:cubicBezTo>
                <a:cubicBezTo>
                  <a:pt x="508645" y="115991"/>
                  <a:pt x="508295" y="121240"/>
                  <a:pt x="509763" y="123094"/>
                </a:cubicBezTo>
                <a:cubicBezTo>
                  <a:pt x="512171" y="122541"/>
                  <a:pt x="517913" y="123306"/>
                  <a:pt x="521149" y="122984"/>
                </a:cubicBezTo>
                <a:cubicBezTo>
                  <a:pt x="656857" y="105585"/>
                  <a:pt x="690879" y="252391"/>
                  <a:pt x="682193" y="388200"/>
                </a:cubicBezTo>
                <a:cubicBezTo>
                  <a:pt x="677204" y="415290"/>
                  <a:pt x="672277" y="454858"/>
                  <a:pt x="651654" y="480901"/>
                </a:cubicBezTo>
                <a:cubicBezTo>
                  <a:pt x="644531" y="494206"/>
                  <a:pt x="635310" y="501577"/>
                  <a:pt x="629306" y="516086"/>
                </a:cubicBezTo>
                <a:cubicBezTo>
                  <a:pt x="630640" y="517141"/>
                  <a:pt x="631675" y="519424"/>
                  <a:pt x="633459" y="521189"/>
                </a:cubicBezTo>
                <a:cubicBezTo>
                  <a:pt x="657754" y="550347"/>
                  <a:pt x="677942" y="602999"/>
                  <a:pt x="663513" y="671542"/>
                </a:cubicBezTo>
                <a:cubicBezTo>
                  <a:pt x="639510" y="784326"/>
                  <a:pt x="552686" y="845804"/>
                  <a:pt x="488078" y="855328"/>
                </a:cubicBezTo>
                <a:cubicBezTo>
                  <a:pt x="485937" y="855933"/>
                  <a:pt x="483838" y="855193"/>
                  <a:pt x="481565" y="855335"/>
                </a:cubicBezTo>
                <a:cubicBezTo>
                  <a:pt x="481275" y="860794"/>
                  <a:pt x="476409" y="867796"/>
                  <a:pt x="475817" y="876741"/>
                </a:cubicBezTo>
                <a:cubicBezTo>
                  <a:pt x="433450" y="934068"/>
                  <a:pt x="369845" y="1005080"/>
                  <a:pt x="278015" y="991452"/>
                </a:cubicBezTo>
                <a:cubicBezTo>
                  <a:pt x="183701" y="997487"/>
                  <a:pt x="133089" y="930054"/>
                  <a:pt x="122634" y="836837"/>
                </a:cubicBezTo>
                <a:cubicBezTo>
                  <a:pt x="122847" y="826652"/>
                  <a:pt x="122125" y="820604"/>
                  <a:pt x="123949" y="810075"/>
                </a:cubicBezTo>
                <a:cubicBezTo>
                  <a:pt x="116331" y="808821"/>
                  <a:pt x="106778" y="804061"/>
                  <a:pt x="97930" y="801979"/>
                </a:cubicBezTo>
                <a:cubicBezTo>
                  <a:pt x="32310" y="778894"/>
                  <a:pt x="-5672" y="700743"/>
                  <a:pt x="12316" y="634141"/>
                </a:cubicBezTo>
                <a:cubicBezTo>
                  <a:pt x="15733" y="612683"/>
                  <a:pt x="23198" y="582971"/>
                  <a:pt x="36821" y="570094"/>
                </a:cubicBezTo>
                <a:cubicBezTo>
                  <a:pt x="38961" y="563277"/>
                  <a:pt x="48169" y="559846"/>
                  <a:pt x="51221" y="551851"/>
                </a:cubicBezTo>
                <a:cubicBezTo>
                  <a:pt x="46721" y="547705"/>
                  <a:pt x="40254" y="536788"/>
                  <a:pt x="34108" y="529036"/>
                </a:cubicBezTo>
                <a:cubicBezTo>
                  <a:pt x="22878" y="507975"/>
                  <a:pt x="10310" y="477050"/>
                  <a:pt x="4450" y="454330"/>
                </a:cubicBezTo>
                <a:cubicBezTo>
                  <a:pt x="-3567" y="429243"/>
                  <a:pt x="1817" y="406376"/>
                  <a:pt x="2961" y="375525"/>
                </a:cubicBezTo>
                <a:close/>
              </a:path>
              <a:path w="685864" h="992695" stroke="0" extrusionOk="0">
                <a:moveTo>
                  <a:pt x="2961" y="375525"/>
                </a:moveTo>
                <a:cubicBezTo>
                  <a:pt x="20094" y="317297"/>
                  <a:pt x="70980" y="239012"/>
                  <a:pt x="143665" y="231054"/>
                </a:cubicBezTo>
                <a:cubicBezTo>
                  <a:pt x="145754" y="230589"/>
                  <a:pt x="147626" y="231275"/>
                  <a:pt x="149450" y="230858"/>
                </a:cubicBezTo>
                <a:cubicBezTo>
                  <a:pt x="148709" y="229068"/>
                  <a:pt x="148447" y="227085"/>
                  <a:pt x="147302" y="224038"/>
                </a:cubicBezTo>
                <a:cubicBezTo>
                  <a:pt x="145248" y="208623"/>
                  <a:pt x="145033" y="200083"/>
                  <a:pt x="143460" y="186459"/>
                </a:cubicBezTo>
                <a:cubicBezTo>
                  <a:pt x="145214" y="175077"/>
                  <a:pt x="144104" y="164052"/>
                  <a:pt x="147302" y="148881"/>
                </a:cubicBezTo>
                <a:cubicBezTo>
                  <a:pt x="189007" y="73688"/>
                  <a:pt x="267101" y="-4965"/>
                  <a:pt x="332593" y="0"/>
                </a:cubicBezTo>
                <a:cubicBezTo>
                  <a:pt x="429031" y="12160"/>
                  <a:pt x="470142" y="48529"/>
                  <a:pt x="506863" y="113881"/>
                </a:cubicBezTo>
                <a:cubicBezTo>
                  <a:pt x="508323" y="116615"/>
                  <a:pt x="507890" y="119349"/>
                  <a:pt x="509763" y="123094"/>
                </a:cubicBezTo>
                <a:cubicBezTo>
                  <a:pt x="514686" y="122745"/>
                  <a:pt x="516044" y="123193"/>
                  <a:pt x="521149" y="122984"/>
                </a:cubicBezTo>
                <a:cubicBezTo>
                  <a:pt x="656382" y="152212"/>
                  <a:pt x="687064" y="244974"/>
                  <a:pt x="682193" y="388200"/>
                </a:cubicBezTo>
                <a:cubicBezTo>
                  <a:pt x="676387" y="421148"/>
                  <a:pt x="665493" y="458934"/>
                  <a:pt x="651654" y="480901"/>
                </a:cubicBezTo>
                <a:cubicBezTo>
                  <a:pt x="647311" y="491865"/>
                  <a:pt x="636989" y="501606"/>
                  <a:pt x="629306" y="516086"/>
                </a:cubicBezTo>
                <a:cubicBezTo>
                  <a:pt x="630538" y="517380"/>
                  <a:pt x="631922" y="519724"/>
                  <a:pt x="633459" y="521189"/>
                </a:cubicBezTo>
                <a:cubicBezTo>
                  <a:pt x="657840" y="562246"/>
                  <a:pt x="670730" y="608223"/>
                  <a:pt x="663513" y="671542"/>
                </a:cubicBezTo>
                <a:cubicBezTo>
                  <a:pt x="647481" y="760904"/>
                  <a:pt x="585012" y="854499"/>
                  <a:pt x="488078" y="855328"/>
                </a:cubicBezTo>
                <a:cubicBezTo>
                  <a:pt x="486499" y="855471"/>
                  <a:pt x="483750" y="854590"/>
                  <a:pt x="481565" y="855335"/>
                </a:cubicBezTo>
                <a:cubicBezTo>
                  <a:pt x="479466" y="865497"/>
                  <a:pt x="475795" y="868514"/>
                  <a:pt x="475817" y="876741"/>
                </a:cubicBezTo>
                <a:cubicBezTo>
                  <a:pt x="431888" y="943646"/>
                  <a:pt x="350082" y="1005217"/>
                  <a:pt x="278015" y="991452"/>
                </a:cubicBezTo>
                <a:cubicBezTo>
                  <a:pt x="186764" y="985504"/>
                  <a:pt x="123536" y="917656"/>
                  <a:pt x="122634" y="836837"/>
                </a:cubicBezTo>
                <a:cubicBezTo>
                  <a:pt x="125196" y="826647"/>
                  <a:pt x="123448" y="819899"/>
                  <a:pt x="123949" y="810075"/>
                </a:cubicBezTo>
                <a:cubicBezTo>
                  <a:pt x="112094" y="808834"/>
                  <a:pt x="111070" y="803152"/>
                  <a:pt x="97930" y="801979"/>
                </a:cubicBezTo>
                <a:cubicBezTo>
                  <a:pt x="29110" y="765829"/>
                  <a:pt x="10396" y="693600"/>
                  <a:pt x="12316" y="634141"/>
                </a:cubicBezTo>
                <a:cubicBezTo>
                  <a:pt x="16066" y="617216"/>
                  <a:pt x="24905" y="589749"/>
                  <a:pt x="36821" y="570094"/>
                </a:cubicBezTo>
                <a:cubicBezTo>
                  <a:pt x="39750" y="565224"/>
                  <a:pt x="47486" y="559650"/>
                  <a:pt x="51221" y="551851"/>
                </a:cubicBezTo>
                <a:cubicBezTo>
                  <a:pt x="41335" y="544306"/>
                  <a:pt x="42033" y="539587"/>
                  <a:pt x="34108" y="529036"/>
                </a:cubicBezTo>
                <a:cubicBezTo>
                  <a:pt x="22147" y="504095"/>
                  <a:pt x="12270" y="478893"/>
                  <a:pt x="4450" y="454330"/>
                </a:cubicBezTo>
                <a:cubicBezTo>
                  <a:pt x="-3677" y="430693"/>
                  <a:pt x="-4606" y="397093"/>
                  <a:pt x="2961" y="375525"/>
                </a:cubicBezTo>
                <a:close/>
              </a:path>
            </a:pathLst>
          </a:custGeom>
          <a:solidFill>
            <a:srgbClr val="C5E9FF"/>
          </a:solidFill>
          <a:ln w="19050">
            <a:solidFill>
              <a:srgbClr val="C5E9FF"/>
            </a:solidFill>
            <a:extLst>
              <a:ext uri="{C807C97D-BFC1-408E-A445-0C87EB9F89A2}">
                <ask:lineSketchStyleProps xmlns="" xmlns:ask="http://schemas.microsoft.com/office/drawing/2018/sketchyshapes" sd="2812442524">
                  <a:custGeom>
                    <a:avLst/>
                    <a:gdLst>
                      <a:gd name="connsiteX0" fmla="*/ 4964 w 1149579"/>
                      <a:gd name="connsiteY0" fmla="*/ 743148 h 1964501"/>
                      <a:gd name="connsiteX1" fmla="*/ 240798 w 1149579"/>
                      <a:gd name="connsiteY1" fmla="*/ 457247 h 1964501"/>
                      <a:gd name="connsiteX2" fmla="*/ 250495 w 1149579"/>
                      <a:gd name="connsiteY2" fmla="*/ 456860 h 1964501"/>
                      <a:gd name="connsiteX3" fmla="*/ 246895 w 1149579"/>
                      <a:gd name="connsiteY3" fmla="*/ 443362 h 1964501"/>
                      <a:gd name="connsiteX4" fmla="*/ 240455 w 1149579"/>
                      <a:gd name="connsiteY4" fmla="*/ 368996 h 1964501"/>
                      <a:gd name="connsiteX5" fmla="*/ 246895 w 1149579"/>
                      <a:gd name="connsiteY5" fmla="*/ 294631 h 1964501"/>
                      <a:gd name="connsiteX6" fmla="*/ 557461 w 1149579"/>
                      <a:gd name="connsiteY6" fmla="*/ 0 h 1964501"/>
                      <a:gd name="connsiteX7" fmla="*/ 849555 w 1149579"/>
                      <a:gd name="connsiteY7" fmla="*/ 225366 h 1964501"/>
                      <a:gd name="connsiteX8" fmla="*/ 854417 w 1149579"/>
                      <a:gd name="connsiteY8" fmla="*/ 243598 h 1964501"/>
                      <a:gd name="connsiteX9" fmla="*/ 873501 w 1149579"/>
                      <a:gd name="connsiteY9" fmla="*/ 243382 h 1964501"/>
                      <a:gd name="connsiteX10" fmla="*/ 1143427 w 1149579"/>
                      <a:gd name="connsiteY10" fmla="*/ 768232 h 1964501"/>
                      <a:gd name="connsiteX11" fmla="*/ 1092240 w 1149579"/>
                      <a:gd name="connsiteY11" fmla="*/ 951684 h 1964501"/>
                      <a:gd name="connsiteX12" fmla="*/ 1054783 w 1149579"/>
                      <a:gd name="connsiteY12" fmla="*/ 1021314 h 1964501"/>
                      <a:gd name="connsiteX13" fmla="*/ 1061744 w 1149579"/>
                      <a:gd name="connsiteY13" fmla="*/ 1031412 h 1964501"/>
                      <a:gd name="connsiteX14" fmla="*/ 1112117 w 1149579"/>
                      <a:gd name="connsiteY14" fmla="*/ 1328954 h 1964501"/>
                      <a:gd name="connsiteX15" fmla="*/ 818070 w 1149579"/>
                      <a:gd name="connsiteY15" fmla="*/ 1692658 h 1964501"/>
                      <a:gd name="connsiteX16" fmla="*/ 807153 w 1149579"/>
                      <a:gd name="connsiteY16" fmla="*/ 1692673 h 1964501"/>
                      <a:gd name="connsiteX17" fmla="*/ 797519 w 1149579"/>
                      <a:gd name="connsiteY17" fmla="*/ 1735034 h 1964501"/>
                      <a:gd name="connsiteX18" fmla="*/ 465983 w 1149579"/>
                      <a:gd name="connsiteY18" fmla="*/ 1962043 h 1964501"/>
                      <a:gd name="connsiteX19" fmla="*/ 205548 w 1149579"/>
                      <a:gd name="connsiteY19" fmla="*/ 1656065 h 1964501"/>
                      <a:gd name="connsiteX20" fmla="*/ 207753 w 1149579"/>
                      <a:gd name="connsiteY20" fmla="*/ 1603105 h 1964501"/>
                      <a:gd name="connsiteX21" fmla="*/ 164142 w 1149579"/>
                      <a:gd name="connsiteY21" fmla="*/ 1587084 h 1964501"/>
                      <a:gd name="connsiteX22" fmla="*/ 20643 w 1149579"/>
                      <a:gd name="connsiteY22" fmla="*/ 1254939 h 1964501"/>
                      <a:gd name="connsiteX23" fmla="*/ 61716 w 1149579"/>
                      <a:gd name="connsiteY23" fmla="*/ 1128193 h 1964501"/>
                      <a:gd name="connsiteX24" fmla="*/ 85852 w 1149579"/>
                      <a:gd name="connsiteY24" fmla="*/ 1092090 h 1964501"/>
                      <a:gd name="connsiteX25" fmla="*/ 57169 w 1149579"/>
                      <a:gd name="connsiteY25" fmla="*/ 1046940 h 1964501"/>
                      <a:gd name="connsiteX26" fmla="*/ 7460 w 1149579"/>
                      <a:gd name="connsiteY26" fmla="*/ 899101 h 1964501"/>
                      <a:gd name="connsiteX27" fmla="*/ 4964 w 1149579"/>
                      <a:gd name="connsiteY27" fmla="*/ 743148 h 1964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149579" h="1964501">
                        <a:moveTo>
                          <a:pt x="4964" y="743148"/>
                        </a:moveTo>
                        <a:cubicBezTo>
                          <a:pt x="26499" y="595251"/>
                          <a:pt x="116370" y="478630"/>
                          <a:pt x="240798" y="457247"/>
                        </a:cubicBezTo>
                        <a:lnTo>
                          <a:pt x="250495" y="456860"/>
                        </a:lnTo>
                        <a:lnTo>
                          <a:pt x="246895" y="443362"/>
                        </a:lnTo>
                        <a:cubicBezTo>
                          <a:pt x="242673" y="419341"/>
                          <a:pt x="240455" y="394470"/>
                          <a:pt x="240455" y="368996"/>
                        </a:cubicBezTo>
                        <a:cubicBezTo>
                          <a:pt x="240455" y="343522"/>
                          <a:pt x="242673" y="318651"/>
                          <a:pt x="246895" y="294631"/>
                        </a:cubicBezTo>
                        <a:cubicBezTo>
                          <a:pt x="276455" y="126485"/>
                          <a:pt x="404268" y="0"/>
                          <a:pt x="557461" y="0"/>
                        </a:cubicBezTo>
                        <a:cubicBezTo>
                          <a:pt x="688770" y="0"/>
                          <a:pt x="801431" y="92928"/>
                          <a:pt x="849555" y="225366"/>
                        </a:cubicBezTo>
                        <a:lnTo>
                          <a:pt x="854417" y="243598"/>
                        </a:lnTo>
                        <a:lnTo>
                          <a:pt x="873501" y="243382"/>
                        </a:lnTo>
                        <a:cubicBezTo>
                          <a:pt x="1057963" y="267989"/>
                          <a:pt x="1178812" y="502972"/>
                          <a:pt x="1143427" y="768232"/>
                        </a:cubicBezTo>
                        <a:cubicBezTo>
                          <a:pt x="1134580" y="834547"/>
                          <a:pt x="1116806" y="896477"/>
                          <a:pt x="1092240" y="951684"/>
                        </a:cubicBezTo>
                        <a:lnTo>
                          <a:pt x="1054783" y="1021314"/>
                        </a:lnTo>
                        <a:lnTo>
                          <a:pt x="1061744" y="1031412"/>
                        </a:lnTo>
                        <a:cubicBezTo>
                          <a:pt x="1106663" y="1111832"/>
                          <a:pt x="1127003" y="1217366"/>
                          <a:pt x="1112117" y="1328954"/>
                        </a:cubicBezTo>
                        <a:cubicBezTo>
                          <a:pt x="1086067" y="1524232"/>
                          <a:pt x="960769" y="1673343"/>
                          <a:pt x="818070" y="1692658"/>
                        </a:cubicBezTo>
                        <a:lnTo>
                          <a:pt x="807153" y="1692673"/>
                        </a:lnTo>
                        <a:lnTo>
                          <a:pt x="797519" y="1735034"/>
                        </a:lnTo>
                        <a:cubicBezTo>
                          <a:pt x="749059" y="1883364"/>
                          <a:pt x="611984" y="1981520"/>
                          <a:pt x="465983" y="1962043"/>
                        </a:cubicBezTo>
                        <a:cubicBezTo>
                          <a:pt x="319983" y="1942567"/>
                          <a:pt x="213432" y="1811911"/>
                          <a:pt x="205548" y="1656065"/>
                        </a:cubicBezTo>
                        <a:lnTo>
                          <a:pt x="207753" y="1603105"/>
                        </a:lnTo>
                        <a:lnTo>
                          <a:pt x="164142" y="1587084"/>
                        </a:lnTo>
                        <a:cubicBezTo>
                          <a:pt x="62464" y="1521951"/>
                          <a:pt x="2200" y="1393186"/>
                          <a:pt x="20643" y="1254939"/>
                        </a:cubicBezTo>
                        <a:cubicBezTo>
                          <a:pt x="26790" y="1208857"/>
                          <a:pt x="41101" y="1166084"/>
                          <a:pt x="61716" y="1128193"/>
                        </a:cubicBezTo>
                        <a:lnTo>
                          <a:pt x="85852" y="1092090"/>
                        </a:lnTo>
                        <a:lnTo>
                          <a:pt x="57169" y="1046940"/>
                        </a:lnTo>
                        <a:cubicBezTo>
                          <a:pt x="33945" y="1002865"/>
                          <a:pt x="16719" y="952980"/>
                          <a:pt x="7460" y="899101"/>
                        </a:cubicBezTo>
                        <a:cubicBezTo>
                          <a:pt x="-1799" y="845221"/>
                          <a:pt x="-2214" y="792447"/>
                          <a:pt x="4964" y="743148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4B3DD8-FA4E-4A42-BA8D-2AA6CDBFEDEA}"/>
              </a:ext>
            </a:extLst>
          </p:cNvPr>
          <p:cNvGrpSpPr/>
          <p:nvPr/>
        </p:nvGrpSpPr>
        <p:grpSpPr>
          <a:xfrm>
            <a:off x="2837092" y="3273558"/>
            <a:ext cx="6667101" cy="1337719"/>
            <a:chOff x="2806329" y="3447746"/>
            <a:chExt cx="6667101" cy="1337719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50D1436-FC99-4809-9B98-5E5C9772442E}"/>
                </a:ext>
              </a:extLst>
            </p:cNvPr>
            <p:cNvGrpSpPr/>
            <p:nvPr/>
          </p:nvGrpSpPr>
          <p:grpSpPr>
            <a:xfrm>
              <a:off x="2806329" y="3530663"/>
              <a:ext cx="6667101" cy="1254802"/>
              <a:chOff x="420648" y="5591076"/>
              <a:chExt cx="3320080" cy="754938"/>
            </a:xfrm>
          </p:grpSpPr>
          <p:sp>
            <p:nvSpPr>
              <p:cNvPr id="52" name="자유형 19">
                <a:extLst>
                  <a:ext uri="{FF2B5EF4-FFF2-40B4-BE49-F238E27FC236}">
                    <a16:creationId xmlns:a16="http://schemas.microsoft.com/office/drawing/2014/main" id="{9B653E42-9C31-482C-A8B4-216CC345A6B4}"/>
                  </a:ext>
                </a:extLst>
              </p:cNvPr>
              <p:cNvSpPr/>
              <p:nvPr/>
            </p:nvSpPr>
            <p:spPr>
              <a:xfrm flipH="1">
                <a:off x="3290507" y="5781118"/>
                <a:ext cx="450221" cy="564896"/>
              </a:xfrm>
              <a:custGeom>
                <a:avLst/>
                <a:gdLst>
                  <a:gd name="connsiteX0" fmla="*/ 0 w 904095"/>
                  <a:gd name="connsiteY0" fmla="*/ 0 h 938928"/>
                  <a:gd name="connsiteX1" fmla="*/ 461088 w 904095"/>
                  <a:gd name="connsiteY1" fmla="*/ 0 h 938928"/>
                  <a:gd name="connsiteX2" fmla="*/ 904095 w 904095"/>
                  <a:gd name="connsiteY2" fmla="*/ 0 h 938928"/>
                  <a:gd name="connsiteX3" fmla="*/ 904095 w 904095"/>
                  <a:gd name="connsiteY3" fmla="*/ 469464 h 938928"/>
                  <a:gd name="connsiteX4" fmla="*/ 904095 w 904095"/>
                  <a:gd name="connsiteY4" fmla="*/ 938927 h 938928"/>
                  <a:gd name="connsiteX5" fmla="*/ 433966 w 904095"/>
                  <a:gd name="connsiteY5" fmla="*/ 938927 h 938928"/>
                  <a:gd name="connsiteX6" fmla="*/ 0 w 904095"/>
                  <a:gd name="connsiteY6" fmla="*/ 938927 h 938928"/>
                  <a:gd name="connsiteX7" fmla="*/ 270013 w 904095"/>
                  <a:gd name="connsiteY7" fmla="*/ 469463 h 938928"/>
                  <a:gd name="connsiteX8" fmla="*/ 0 w 904095"/>
                  <a:gd name="connsiteY8" fmla="*/ 0 h 93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4095" h="938928" fill="none" extrusionOk="0">
                    <a:moveTo>
                      <a:pt x="0" y="0"/>
                    </a:moveTo>
                    <a:cubicBezTo>
                      <a:pt x="127581" y="-15032"/>
                      <a:pt x="274009" y="7973"/>
                      <a:pt x="461088" y="0"/>
                    </a:cubicBezTo>
                    <a:cubicBezTo>
                      <a:pt x="648167" y="-7973"/>
                      <a:pt x="711051" y="-15960"/>
                      <a:pt x="904095" y="0"/>
                    </a:cubicBezTo>
                    <a:cubicBezTo>
                      <a:pt x="908048" y="116939"/>
                      <a:pt x="910864" y="259817"/>
                      <a:pt x="904095" y="469464"/>
                    </a:cubicBezTo>
                    <a:cubicBezTo>
                      <a:pt x="897326" y="679111"/>
                      <a:pt x="923134" y="798711"/>
                      <a:pt x="904095" y="938927"/>
                    </a:cubicBezTo>
                    <a:cubicBezTo>
                      <a:pt x="805765" y="961737"/>
                      <a:pt x="654954" y="961945"/>
                      <a:pt x="433966" y="938927"/>
                    </a:cubicBezTo>
                    <a:cubicBezTo>
                      <a:pt x="212978" y="915909"/>
                      <a:pt x="113245" y="936752"/>
                      <a:pt x="0" y="938927"/>
                    </a:cubicBezTo>
                    <a:cubicBezTo>
                      <a:pt x="115630" y="775877"/>
                      <a:pt x="150355" y="652841"/>
                      <a:pt x="270013" y="469463"/>
                    </a:cubicBezTo>
                    <a:cubicBezTo>
                      <a:pt x="174269" y="273362"/>
                      <a:pt x="132424" y="185484"/>
                      <a:pt x="0" y="0"/>
                    </a:cubicBezTo>
                    <a:close/>
                  </a:path>
                  <a:path w="904095" h="938928" stroke="0" extrusionOk="0">
                    <a:moveTo>
                      <a:pt x="0" y="0"/>
                    </a:moveTo>
                    <a:cubicBezTo>
                      <a:pt x="93910" y="17071"/>
                      <a:pt x="280497" y="-20973"/>
                      <a:pt x="433966" y="0"/>
                    </a:cubicBezTo>
                    <a:cubicBezTo>
                      <a:pt x="587435" y="20973"/>
                      <a:pt x="728278" y="-1792"/>
                      <a:pt x="904095" y="0"/>
                    </a:cubicBezTo>
                    <a:cubicBezTo>
                      <a:pt x="899480" y="233140"/>
                      <a:pt x="905948" y="358560"/>
                      <a:pt x="904095" y="469464"/>
                    </a:cubicBezTo>
                    <a:cubicBezTo>
                      <a:pt x="902242" y="580368"/>
                      <a:pt x="894108" y="709168"/>
                      <a:pt x="904095" y="938927"/>
                    </a:cubicBezTo>
                    <a:cubicBezTo>
                      <a:pt x="742370" y="929313"/>
                      <a:pt x="561879" y="950511"/>
                      <a:pt x="452048" y="938927"/>
                    </a:cubicBezTo>
                    <a:cubicBezTo>
                      <a:pt x="342217" y="927343"/>
                      <a:pt x="190640" y="928751"/>
                      <a:pt x="0" y="938927"/>
                    </a:cubicBezTo>
                    <a:cubicBezTo>
                      <a:pt x="150468" y="725213"/>
                      <a:pt x="119613" y="691457"/>
                      <a:pt x="270013" y="469463"/>
                    </a:cubicBezTo>
                    <a:cubicBezTo>
                      <a:pt x="164991" y="294354"/>
                      <a:pt x="107739" y="241596"/>
                      <a:pt x="0" y="0"/>
                    </a:cubicBezTo>
                    <a:close/>
                  </a:path>
                </a:pathLst>
              </a:custGeom>
              <a:solidFill>
                <a:srgbClr val="CCCC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1352572958">
                      <a:custGeom>
                        <a:avLst/>
                        <a:gdLst>
                          <a:gd name="connsiteX0" fmla="*/ 0 w 1651463"/>
                          <a:gd name="connsiteY0" fmla="*/ 0 h 1371600"/>
                          <a:gd name="connsiteX1" fmla="*/ 1651463 w 1651463"/>
                          <a:gd name="connsiteY1" fmla="*/ 0 h 1371600"/>
                          <a:gd name="connsiteX2" fmla="*/ 1651463 w 1651463"/>
                          <a:gd name="connsiteY2" fmla="*/ 1371600 h 1371600"/>
                          <a:gd name="connsiteX3" fmla="*/ 0 w 1651463"/>
                          <a:gd name="connsiteY3" fmla="*/ 1371600 h 1371600"/>
                          <a:gd name="connsiteX4" fmla="*/ 493220 w 1651463"/>
                          <a:gd name="connsiteY4" fmla="*/ 685800 h 1371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1463" h="1371600">
                            <a:moveTo>
                              <a:pt x="0" y="0"/>
                            </a:moveTo>
                            <a:lnTo>
                              <a:pt x="1651463" y="0"/>
                            </a:lnTo>
                            <a:lnTo>
                              <a:pt x="1651463" y="1371600"/>
                            </a:lnTo>
                            <a:lnTo>
                              <a:pt x="0" y="1371600"/>
                            </a:lnTo>
                            <a:lnTo>
                              <a:pt x="493220" y="685800"/>
                            </a:ln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4800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endParaRPr>
              </a:p>
            </p:txBody>
          </p:sp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6C09926F-7273-4BB1-B9BE-176DDB2FB6F6}"/>
                  </a:ext>
                </a:extLst>
              </p:cNvPr>
              <p:cNvSpPr/>
              <p:nvPr/>
            </p:nvSpPr>
            <p:spPr>
              <a:xfrm rot="5400000" flipH="1">
                <a:off x="3216360" y="6049584"/>
                <a:ext cx="363474" cy="212821"/>
              </a:xfrm>
              <a:custGeom>
                <a:avLst/>
                <a:gdLst>
                  <a:gd name="connsiteX0" fmla="*/ 0 w 604140"/>
                  <a:gd name="connsiteY0" fmla="*/ 427369 h 427369"/>
                  <a:gd name="connsiteX1" fmla="*/ 291637 w 604140"/>
                  <a:gd name="connsiteY1" fmla="*/ 0 h 427369"/>
                  <a:gd name="connsiteX2" fmla="*/ 604140 w 604140"/>
                  <a:gd name="connsiteY2" fmla="*/ 427369 h 427369"/>
                  <a:gd name="connsiteX3" fmla="*/ 0 w 604140"/>
                  <a:gd name="connsiteY3" fmla="*/ 427369 h 42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140" h="427369" fill="none" extrusionOk="0">
                    <a:moveTo>
                      <a:pt x="0" y="427369"/>
                    </a:moveTo>
                    <a:cubicBezTo>
                      <a:pt x="98387" y="326482"/>
                      <a:pt x="147468" y="177382"/>
                      <a:pt x="291637" y="0"/>
                    </a:cubicBezTo>
                    <a:cubicBezTo>
                      <a:pt x="406179" y="136635"/>
                      <a:pt x="532681" y="306805"/>
                      <a:pt x="604140" y="427369"/>
                    </a:cubicBezTo>
                    <a:cubicBezTo>
                      <a:pt x="307022" y="406822"/>
                      <a:pt x="179447" y="451885"/>
                      <a:pt x="0" y="427369"/>
                    </a:cubicBezTo>
                    <a:close/>
                  </a:path>
                  <a:path w="604140" h="427369" stroke="0" extrusionOk="0">
                    <a:moveTo>
                      <a:pt x="0" y="427369"/>
                    </a:moveTo>
                    <a:cubicBezTo>
                      <a:pt x="96432" y="313554"/>
                      <a:pt x="207338" y="112489"/>
                      <a:pt x="291637" y="0"/>
                    </a:cubicBezTo>
                    <a:cubicBezTo>
                      <a:pt x="400538" y="193594"/>
                      <a:pt x="470839" y="255596"/>
                      <a:pt x="604140" y="427369"/>
                    </a:cubicBezTo>
                    <a:cubicBezTo>
                      <a:pt x="304916" y="429004"/>
                      <a:pt x="232552" y="413850"/>
                      <a:pt x="0" y="427369"/>
                    </a:cubicBezTo>
                    <a:close/>
                  </a:path>
                </a:pathLst>
              </a:custGeom>
              <a:solidFill>
                <a:srgbClr val="B3B3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852468943">
                      <a:prstGeom prst="triangle">
                        <a:avLst>
                          <a:gd name="adj" fmla="val 48273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4" name="자유형 13">
                <a:extLst>
                  <a:ext uri="{FF2B5EF4-FFF2-40B4-BE49-F238E27FC236}">
                    <a16:creationId xmlns:a16="http://schemas.microsoft.com/office/drawing/2014/main" id="{E4B76B4B-B3A4-4838-8C8D-71119105D83A}"/>
                  </a:ext>
                </a:extLst>
              </p:cNvPr>
              <p:cNvSpPr/>
              <p:nvPr/>
            </p:nvSpPr>
            <p:spPr>
              <a:xfrm>
                <a:off x="420648" y="5777836"/>
                <a:ext cx="451450" cy="564896"/>
              </a:xfrm>
              <a:custGeom>
                <a:avLst/>
                <a:gdLst>
                  <a:gd name="connsiteX0" fmla="*/ 0 w 906563"/>
                  <a:gd name="connsiteY0" fmla="*/ 0 h 938928"/>
                  <a:gd name="connsiteX1" fmla="*/ 471412 w 906563"/>
                  <a:gd name="connsiteY1" fmla="*/ 0 h 938928"/>
                  <a:gd name="connsiteX2" fmla="*/ 906562 w 906563"/>
                  <a:gd name="connsiteY2" fmla="*/ 0 h 938928"/>
                  <a:gd name="connsiteX3" fmla="*/ 906562 w 906563"/>
                  <a:gd name="connsiteY3" fmla="*/ 478853 h 938928"/>
                  <a:gd name="connsiteX4" fmla="*/ 906562 w 906563"/>
                  <a:gd name="connsiteY4" fmla="*/ 938927 h 938928"/>
                  <a:gd name="connsiteX5" fmla="*/ 462347 w 906563"/>
                  <a:gd name="connsiteY5" fmla="*/ 938927 h 938928"/>
                  <a:gd name="connsiteX6" fmla="*/ 0 w 906563"/>
                  <a:gd name="connsiteY6" fmla="*/ 938927 h 938928"/>
                  <a:gd name="connsiteX7" fmla="*/ 270750 w 906563"/>
                  <a:gd name="connsiteY7" fmla="*/ 469463 h 938928"/>
                  <a:gd name="connsiteX8" fmla="*/ 0 w 906563"/>
                  <a:gd name="connsiteY8" fmla="*/ 0 h 93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6563" h="938928" fill="none" extrusionOk="0">
                    <a:moveTo>
                      <a:pt x="0" y="0"/>
                    </a:moveTo>
                    <a:cubicBezTo>
                      <a:pt x="146284" y="-10260"/>
                      <a:pt x="351081" y="-3402"/>
                      <a:pt x="471412" y="0"/>
                    </a:cubicBezTo>
                    <a:cubicBezTo>
                      <a:pt x="591743" y="3402"/>
                      <a:pt x="812832" y="18470"/>
                      <a:pt x="906562" y="0"/>
                    </a:cubicBezTo>
                    <a:cubicBezTo>
                      <a:pt x="910836" y="194690"/>
                      <a:pt x="924626" y="342067"/>
                      <a:pt x="906562" y="478853"/>
                    </a:cubicBezTo>
                    <a:cubicBezTo>
                      <a:pt x="888498" y="615639"/>
                      <a:pt x="905644" y="817749"/>
                      <a:pt x="906562" y="938927"/>
                    </a:cubicBezTo>
                    <a:cubicBezTo>
                      <a:pt x="811099" y="930797"/>
                      <a:pt x="657723" y="930532"/>
                      <a:pt x="462347" y="938927"/>
                    </a:cubicBezTo>
                    <a:cubicBezTo>
                      <a:pt x="266971" y="947322"/>
                      <a:pt x="210441" y="932773"/>
                      <a:pt x="0" y="938927"/>
                    </a:cubicBezTo>
                    <a:cubicBezTo>
                      <a:pt x="103686" y="711767"/>
                      <a:pt x="234891" y="575626"/>
                      <a:pt x="270750" y="469463"/>
                    </a:cubicBezTo>
                    <a:cubicBezTo>
                      <a:pt x="187678" y="310146"/>
                      <a:pt x="110446" y="151287"/>
                      <a:pt x="0" y="0"/>
                    </a:cubicBezTo>
                    <a:close/>
                  </a:path>
                  <a:path w="906563" h="938928" stroke="0" extrusionOk="0">
                    <a:moveTo>
                      <a:pt x="0" y="0"/>
                    </a:moveTo>
                    <a:cubicBezTo>
                      <a:pt x="123690" y="21939"/>
                      <a:pt x="296790" y="-3160"/>
                      <a:pt x="453281" y="0"/>
                    </a:cubicBezTo>
                    <a:cubicBezTo>
                      <a:pt x="609772" y="3160"/>
                      <a:pt x="773903" y="2990"/>
                      <a:pt x="906562" y="0"/>
                    </a:cubicBezTo>
                    <a:cubicBezTo>
                      <a:pt x="891132" y="131881"/>
                      <a:pt x="925331" y="245908"/>
                      <a:pt x="906562" y="450685"/>
                    </a:cubicBezTo>
                    <a:cubicBezTo>
                      <a:pt x="887793" y="655462"/>
                      <a:pt x="911574" y="744120"/>
                      <a:pt x="906562" y="938927"/>
                    </a:cubicBezTo>
                    <a:cubicBezTo>
                      <a:pt x="720756" y="957915"/>
                      <a:pt x="660621" y="932017"/>
                      <a:pt x="471412" y="938927"/>
                    </a:cubicBezTo>
                    <a:cubicBezTo>
                      <a:pt x="282203" y="945838"/>
                      <a:pt x="175321" y="947746"/>
                      <a:pt x="0" y="938927"/>
                    </a:cubicBezTo>
                    <a:cubicBezTo>
                      <a:pt x="45929" y="819139"/>
                      <a:pt x="203140" y="626857"/>
                      <a:pt x="270750" y="469463"/>
                    </a:cubicBezTo>
                    <a:cubicBezTo>
                      <a:pt x="161083" y="275264"/>
                      <a:pt x="75740" y="128239"/>
                      <a:pt x="0" y="0"/>
                    </a:cubicBezTo>
                    <a:close/>
                  </a:path>
                </a:pathLst>
              </a:custGeom>
              <a:solidFill>
                <a:srgbClr val="CCCC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2669375926">
                      <a:custGeom>
                        <a:avLst/>
                        <a:gdLst>
                          <a:gd name="connsiteX0" fmla="*/ 0 w 1651463"/>
                          <a:gd name="connsiteY0" fmla="*/ 0 h 1371600"/>
                          <a:gd name="connsiteX1" fmla="*/ 1651463 w 1651463"/>
                          <a:gd name="connsiteY1" fmla="*/ 0 h 1371600"/>
                          <a:gd name="connsiteX2" fmla="*/ 1651463 w 1651463"/>
                          <a:gd name="connsiteY2" fmla="*/ 1371600 h 1371600"/>
                          <a:gd name="connsiteX3" fmla="*/ 0 w 1651463"/>
                          <a:gd name="connsiteY3" fmla="*/ 1371600 h 1371600"/>
                          <a:gd name="connsiteX4" fmla="*/ 493220 w 1651463"/>
                          <a:gd name="connsiteY4" fmla="*/ 685800 h 1371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1463" h="1371600">
                            <a:moveTo>
                              <a:pt x="0" y="0"/>
                            </a:moveTo>
                            <a:lnTo>
                              <a:pt x="1651463" y="0"/>
                            </a:lnTo>
                            <a:lnTo>
                              <a:pt x="1651463" y="1371600"/>
                            </a:lnTo>
                            <a:lnTo>
                              <a:pt x="0" y="1371600"/>
                            </a:lnTo>
                            <a:lnTo>
                              <a:pt x="493220" y="685800"/>
                            </a:ln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4800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endParaRPr>
              </a:p>
            </p:txBody>
          </p:sp>
          <p:sp>
            <p:nvSpPr>
              <p:cNvPr id="55" name="이등변 삼각형 54">
                <a:extLst>
                  <a:ext uri="{FF2B5EF4-FFF2-40B4-BE49-F238E27FC236}">
                    <a16:creationId xmlns:a16="http://schemas.microsoft.com/office/drawing/2014/main" id="{82D3AF33-908A-4971-B36C-225E27200E38}"/>
                  </a:ext>
                </a:extLst>
              </p:cNvPr>
              <p:cNvSpPr/>
              <p:nvPr/>
            </p:nvSpPr>
            <p:spPr>
              <a:xfrm rot="16200000">
                <a:off x="582477" y="6046012"/>
                <a:ext cx="363474" cy="213402"/>
              </a:xfrm>
              <a:custGeom>
                <a:avLst/>
                <a:gdLst>
                  <a:gd name="connsiteX0" fmla="*/ 0 w 604140"/>
                  <a:gd name="connsiteY0" fmla="*/ 428536 h 428536"/>
                  <a:gd name="connsiteX1" fmla="*/ 291637 w 604140"/>
                  <a:gd name="connsiteY1" fmla="*/ 0 h 428536"/>
                  <a:gd name="connsiteX2" fmla="*/ 604140 w 604140"/>
                  <a:gd name="connsiteY2" fmla="*/ 428536 h 428536"/>
                  <a:gd name="connsiteX3" fmla="*/ 0 w 604140"/>
                  <a:gd name="connsiteY3" fmla="*/ 428536 h 428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140" h="428536" fill="none" extrusionOk="0">
                    <a:moveTo>
                      <a:pt x="0" y="428536"/>
                    </a:moveTo>
                    <a:cubicBezTo>
                      <a:pt x="103494" y="303992"/>
                      <a:pt x="137619" y="192449"/>
                      <a:pt x="291637" y="0"/>
                    </a:cubicBezTo>
                    <a:cubicBezTo>
                      <a:pt x="375597" y="80367"/>
                      <a:pt x="501319" y="291985"/>
                      <a:pt x="604140" y="428536"/>
                    </a:cubicBezTo>
                    <a:cubicBezTo>
                      <a:pt x="438080" y="438922"/>
                      <a:pt x="215793" y="448634"/>
                      <a:pt x="0" y="428536"/>
                    </a:cubicBezTo>
                    <a:close/>
                  </a:path>
                  <a:path w="604140" h="428536" stroke="0" extrusionOk="0">
                    <a:moveTo>
                      <a:pt x="0" y="428536"/>
                    </a:moveTo>
                    <a:cubicBezTo>
                      <a:pt x="147045" y="245911"/>
                      <a:pt x="136487" y="200858"/>
                      <a:pt x="291637" y="0"/>
                    </a:cubicBezTo>
                    <a:cubicBezTo>
                      <a:pt x="385664" y="85815"/>
                      <a:pt x="499855" y="316137"/>
                      <a:pt x="604140" y="428536"/>
                    </a:cubicBezTo>
                    <a:cubicBezTo>
                      <a:pt x="436844" y="403622"/>
                      <a:pt x="125374" y="425783"/>
                      <a:pt x="0" y="428536"/>
                    </a:cubicBezTo>
                    <a:close/>
                  </a:path>
                </a:pathLst>
              </a:custGeom>
              <a:solidFill>
                <a:srgbClr val="B3B3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3570426399">
                      <a:prstGeom prst="triangle">
                        <a:avLst>
                          <a:gd name="adj" fmla="val 48273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A8CE69D-6956-44F3-88DC-ECE5B64568B0}"/>
                  </a:ext>
                </a:extLst>
              </p:cNvPr>
              <p:cNvSpPr/>
              <p:nvPr/>
            </p:nvSpPr>
            <p:spPr>
              <a:xfrm>
                <a:off x="654254" y="5591076"/>
                <a:ext cx="2852902" cy="564897"/>
              </a:xfrm>
              <a:custGeom>
                <a:avLst/>
                <a:gdLst>
                  <a:gd name="connsiteX0" fmla="*/ 0 w 5728954"/>
                  <a:gd name="connsiteY0" fmla="*/ 0 h 938930"/>
                  <a:gd name="connsiteX1" fmla="*/ 751130 w 5728954"/>
                  <a:gd name="connsiteY1" fmla="*/ 0 h 938930"/>
                  <a:gd name="connsiteX2" fmla="*/ 1444970 w 5728954"/>
                  <a:gd name="connsiteY2" fmla="*/ 0 h 938930"/>
                  <a:gd name="connsiteX3" fmla="*/ 2081520 w 5728954"/>
                  <a:gd name="connsiteY3" fmla="*/ 0 h 938930"/>
                  <a:gd name="connsiteX4" fmla="*/ 2775360 w 5728954"/>
                  <a:gd name="connsiteY4" fmla="*/ 0 h 938930"/>
                  <a:gd name="connsiteX5" fmla="*/ 3354621 w 5728954"/>
                  <a:gd name="connsiteY5" fmla="*/ 0 h 938930"/>
                  <a:gd name="connsiteX6" fmla="*/ 3933882 w 5728954"/>
                  <a:gd name="connsiteY6" fmla="*/ 0 h 938930"/>
                  <a:gd name="connsiteX7" fmla="*/ 4570432 w 5728954"/>
                  <a:gd name="connsiteY7" fmla="*/ 0 h 938930"/>
                  <a:gd name="connsiteX8" fmla="*/ 5728954 w 5728954"/>
                  <a:gd name="connsiteY8" fmla="*/ 0 h 938930"/>
                  <a:gd name="connsiteX9" fmla="*/ 5728954 w 5728954"/>
                  <a:gd name="connsiteY9" fmla="*/ 488244 h 938930"/>
                  <a:gd name="connsiteX10" fmla="*/ 5728954 w 5728954"/>
                  <a:gd name="connsiteY10" fmla="*/ 938930 h 938930"/>
                  <a:gd name="connsiteX11" fmla="*/ 5206983 w 5728954"/>
                  <a:gd name="connsiteY11" fmla="*/ 938930 h 938930"/>
                  <a:gd name="connsiteX12" fmla="*/ 4455853 w 5728954"/>
                  <a:gd name="connsiteY12" fmla="*/ 938930 h 938930"/>
                  <a:gd name="connsiteX13" fmla="*/ 3704724 w 5728954"/>
                  <a:gd name="connsiteY13" fmla="*/ 938930 h 938930"/>
                  <a:gd name="connsiteX14" fmla="*/ 3125463 w 5728954"/>
                  <a:gd name="connsiteY14" fmla="*/ 938930 h 938930"/>
                  <a:gd name="connsiteX15" fmla="*/ 2374333 w 5728954"/>
                  <a:gd name="connsiteY15" fmla="*/ 938930 h 938930"/>
                  <a:gd name="connsiteX16" fmla="*/ 1737783 w 5728954"/>
                  <a:gd name="connsiteY16" fmla="*/ 938930 h 938930"/>
                  <a:gd name="connsiteX17" fmla="*/ 1101232 w 5728954"/>
                  <a:gd name="connsiteY17" fmla="*/ 938930 h 938930"/>
                  <a:gd name="connsiteX18" fmla="*/ 0 w 5728954"/>
                  <a:gd name="connsiteY18" fmla="*/ 938930 h 938930"/>
                  <a:gd name="connsiteX19" fmla="*/ 0 w 5728954"/>
                  <a:gd name="connsiteY19" fmla="*/ 488244 h 938930"/>
                  <a:gd name="connsiteX20" fmla="*/ 0 w 5728954"/>
                  <a:gd name="connsiteY20" fmla="*/ 0 h 938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28954" h="938930" fill="none" extrusionOk="0">
                    <a:moveTo>
                      <a:pt x="0" y="0"/>
                    </a:moveTo>
                    <a:cubicBezTo>
                      <a:pt x="332426" y="-10217"/>
                      <a:pt x="489034" y="-7327"/>
                      <a:pt x="751130" y="0"/>
                    </a:cubicBezTo>
                    <a:cubicBezTo>
                      <a:pt x="1013226" y="7327"/>
                      <a:pt x="1153446" y="-25697"/>
                      <a:pt x="1444970" y="0"/>
                    </a:cubicBezTo>
                    <a:cubicBezTo>
                      <a:pt x="1736494" y="25697"/>
                      <a:pt x="1913364" y="-13566"/>
                      <a:pt x="2081520" y="0"/>
                    </a:cubicBezTo>
                    <a:cubicBezTo>
                      <a:pt x="2249676" y="13566"/>
                      <a:pt x="2454567" y="23439"/>
                      <a:pt x="2775360" y="0"/>
                    </a:cubicBezTo>
                    <a:cubicBezTo>
                      <a:pt x="3096153" y="-23439"/>
                      <a:pt x="3134294" y="-19955"/>
                      <a:pt x="3354621" y="0"/>
                    </a:cubicBezTo>
                    <a:cubicBezTo>
                      <a:pt x="3574948" y="19955"/>
                      <a:pt x="3761897" y="23936"/>
                      <a:pt x="3933882" y="0"/>
                    </a:cubicBezTo>
                    <a:cubicBezTo>
                      <a:pt x="4105867" y="-23936"/>
                      <a:pt x="4304838" y="28190"/>
                      <a:pt x="4570432" y="0"/>
                    </a:cubicBezTo>
                    <a:cubicBezTo>
                      <a:pt x="4836026" y="-28190"/>
                      <a:pt x="5350728" y="52197"/>
                      <a:pt x="5728954" y="0"/>
                    </a:cubicBezTo>
                    <a:cubicBezTo>
                      <a:pt x="5717557" y="165612"/>
                      <a:pt x="5736928" y="276354"/>
                      <a:pt x="5728954" y="488244"/>
                    </a:cubicBezTo>
                    <a:cubicBezTo>
                      <a:pt x="5720980" y="700134"/>
                      <a:pt x="5711737" y="743406"/>
                      <a:pt x="5728954" y="938930"/>
                    </a:cubicBezTo>
                    <a:cubicBezTo>
                      <a:pt x="5547186" y="917386"/>
                      <a:pt x="5384160" y="930666"/>
                      <a:pt x="5206983" y="938930"/>
                    </a:cubicBezTo>
                    <a:cubicBezTo>
                      <a:pt x="5029806" y="947194"/>
                      <a:pt x="4636046" y="927338"/>
                      <a:pt x="4455853" y="938930"/>
                    </a:cubicBezTo>
                    <a:cubicBezTo>
                      <a:pt x="4275660" y="950523"/>
                      <a:pt x="3869879" y="940365"/>
                      <a:pt x="3704724" y="938930"/>
                    </a:cubicBezTo>
                    <a:cubicBezTo>
                      <a:pt x="3539569" y="937495"/>
                      <a:pt x="3265746" y="911110"/>
                      <a:pt x="3125463" y="938930"/>
                    </a:cubicBezTo>
                    <a:cubicBezTo>
                      <a:pt x="2985180" y="966750"/>
                      <a:pt x="2642367" y="973448"/>
                      <a:pt x="2374333" y="938930"/>
                    </a:cubicBezTo>
                    <a:cubicBezTo>
                      <a:pt x="2106299" y="904413"/>
                      <a:pt x="2051034" y="933970"/>
                      <a:pt x="1737783" y="938930"/>
                    </a:cubicBezTo>
                    <a:cubicBezTo>
                      <a:pt x="1424532" y="943891"/>
                      <a:pt x="1238290" y="919504"/>
                      <a:pt x="1101232" y="938930"/>
                    </a:cubicBezTo>
                    <a:cubicBezTo>
                      <a:pt x="964174" y="958356"/>
                      <a:pt x="512665" y="970370"/>
                      <a:pt x="0" y="938930"/>
                    </a:cubicBezTo>
                    <a:cubicBezTo>
                      <a:pt x="11792" y="786897"/>
                      <a:pt x="2458" y="654356"/>
                      <a:pt x="0" y="488244"/>
                    </a:cubicBezTo>
                    <a:cubicBezTo>
                      <a:pt x="-2458" y="322132"/>
                      <a:pt x="-10223" y="201435"/>
                      <a:pt x="0" y="0"/>
                    </a:cubicBezTo>
                    <a:close/>
                  </a:path>
                  <a:path w="5728954" h="938930" stroke="0" extrusionOk="0">
                    <a:moveTo>
                      <a:pt x="0" y="0"/>
                    </a:moveTo>
                    <a:cubicBezTo>
                      <a:pt x="200513" y="11491"/>
                      <a:pt x="597957" y="-5286"/>
                      <a:pt x="751130" y="0"/>
                    </a:cubicBezTo>
                    <a:cubicBezTo>
                      <a:pt x="904303" y="5286"/>
                      <a:pt x="1111438" y="21099"/>
                      <a:pt x="1215811" y="0"/>
                    </a:cubicBezTo>
                    <a:cubicBezTo>
                      <a:pt x="1320184" y="-21099"/>
                      <a:pt x="1586903" y="7765"/>
                      <a:pt x="1852362" y="0"/>
                    </a:cubicBezTo>
                    <a:cubicBezTo>
                      <a:pt x="2117821" y="-7765"/>
                      <a:pt x="2207617" y="13570"/>
                      <a:pt x="2374333" y="0"/>
                    </a:cubicBezTo>
                    <a:cubicBezTo>
                      <a:pt x="2541049" y="-13570"/>
                      <a:pt x="2910963" y="30473"/>
                      <a:pt x="3068173" y="0"/>
                    </a:cubicBezTo>
                    <a:cubicBezTo>
                      <a:pt x="3225383" y="-30473"/>
                      <a:pt x="3346720" y="16941"/>
                      <a:pt x="3532855" y="0"/>
                    </a:cubicBezTo>
                    <a:cubicBezTo>
                      <a:pt x="3718990" y="-16941"/>
                      <a:pt x="3789328" y="-11958"/>
                      <a:pt x="3997537" y="0"/>
                    </a:cubicBezTo>
                    <a:cubicBezTo>
                      <a:pt x="4205746" y="11958"/>
                      <a:pt x="4538461" y="32976"/>
                      <a:pt x="4691377" y="0"/>
                    </a:cubicBezTo>
                    <a:cubicBezTo>
                      <a:pt x="4844293" y="-32976"/>
                      <a:pt x="5314522" y="29638"/>
                      <a:pt x="5728954" y="0"/>
                    </a:cubicBezTo>
                    <a:cubicBezTo>
                      <a:pt x="5736844" y="148130"/>
                      <a:pt x="5707950" y="270172"/>
                      <a:pt x="5728954" y="450686"/>
                    </a:cubicBezTo>
                    <a:cubicBezTo>
                      <a:pt x="5749958" y="631200"/>
                      <a:pt x="5737084" y="791020"/>
                      <a:pt x="5728954" y="938930"/>
                    </a:cubicBezTo>
                    <a:cubicBezTo>
                      <a:pt x="5496360" y="959240"/>
                      <a:pt x="5458336" y="955040"/>
                      <a:pt x="5206983" y="938930"/>
                    </a:cubicBezTo>
                    <a:cubicBezTo>
                      <a:pt x="4955630" y="922820"/>
                      <a:pt x="4703364" y="948317"/>
                      <a:pt x="4570432" y="938930"/>
                    </a:cubicBezTo>
                    <a:cubicBezTo>
                      <a:pt x="4437500" y="929543"/>
                      <a:pt x="4153491" y="925886"/>
                      <a:pt x="3933882" y="938930"/>
                    </a:cubicBezTo>
                    <a:cubicBezTo>
                      <a:pt x="3714273" y="951975"/>
                      <a:pt x="3589547" y="957294"/>
                      <a:pt x="3411910" y="938930"/>
                    </a:cubicBezTo>
                    <a:cubicBezTo>
                      <a:pt x="3234273" y="920566"/>
                      <a:pt x="3096812" y="947732"/>
                      <a:pt x="2889939" y="938930"/>
                    </a:cubicBezTo>
                    <a:cubicBezTo>
                      <a:pt x="2683066" y="930128"/>
                      <a:pt x="2521471" y="946983"/>
                      <a:pt x="2196099" y="938930"/>
                    </a:cubicBezTo>
                    <a:cubicBezTo>
                      <a:pt x="1870727" y="930877"/>
                      <a:pt x="1922488" y="919205"/>
                      <a:pt x="1674128" y="938930"/>
                    </a:cubicBezTo>
                    <a:cubicBezTo>
                      <a:pt x="1425768" y="958655"/>
                      <a:pt x="1320035" y="919158"/>
                      <a:pt x="1094867" y="938930"/>
                    </a:cubicBezTo>
                    <a:cubicBezTo>
                      <a:pt x="869699" y="958702"/>
                      <a:pt x="805291" y="936971"/>
                      <a:pt x="630185" y="938930"/>
                    </a:cubicBezTo>
                    <a:cubicBezTo>
                      <a:pt x="455079" y="940889"/>
                      <a:pt x="227488" y="955351"/>
                      <a:pt x="0" y="938930"/>
                    </a:cubicBezTo>
                    <a:cubicBezTo>
                      <a:pt x="-7067" y="751257"/>
                      <a:pt x="22732" y="665426"/>
                      <a:pt x="0" y="450686"/>
                    </a:cubicBezTo>
                    <a:cubicBezTo>
                      <a:pt x="-22732" y="235946"/>
                      <a:pt x="-15785" y="171731"/>
                      <a:pt x="0" y="0"/>
                    </a:cubicBezTo>
                    <a:close/>
                  </a:path>
                </a:pathLst>
              </a:custGeom>
              <a:solidFill>
                <a:srgbClr val="CCCC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122005853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48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0962C1-3AA4-4485-B71A-CDC3138113D5}"/>
                </a:ext>
              </a:extLst>
            </p:cNvPr>
            <p:cNvSpPr txBox="1"/>
            <p:nvPr/>
          </p:nvSpPr>
          <p:spPr>
            <a:xfrm>
              <a:off x="3239498" y="3447746"/>
              <a:ext cx="5730532" cy="862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0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감 사 합 </a:t>
              </a:r>
              <a:r>
                <a:rPr lang="ko-KR" altLang="en-US" sz="40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니</a:t>
              </a:r>
              <a:r>
                <a:rPr lang="ko-KR" altLang="en-US" sz="40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다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B3DC8B6-4DA8-404B-8C41-0664518F9194}"/>
              </a:ext>
            </a:extLst>
          </p:cNvPr>
          <p:cNvGrpSpPr/>
          <p:nvPr/>
        </p:nvGrpSpPr>
        <p:grpSpPr>
          <a:xfrm>
            <a:off x="10150190" y="4306875"/>
            <a:ext cx="2405588" cy="2456437"/>
            <a:chOff x="9961932" y="4343479"/>
            <a:chExt cx="2405588" cy="2456437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6D1E90B-AFED-4762-A4BB-C6B1E6947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56" t="12270" r="28846" b="9536"/>
            <a:stretch/>
          </p:blipFill>
          <p:spPr>
            <a:xfrm>
              <a:off x="9961932" y="5166513"/>
              <a:ext cx="702970" cy="116216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73A344E-E8E9-4D46-8432-930B63516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4" t="29480"/>
            <a:stretch/>
          </p:blipFill>
          <p:spPr>
            <a:xfrm>
              <a:off x="11211682" y="5857448"/>
              <a:ext cx="1155838" cy="94246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832E3C5-BF0E-4855-B1CD-7C11B2EB1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6" t="17751" r="31573" b="8577"/>
            <a:stretch/>
          </p:blipFill>
          <p:spPr>
            <a:xfrm>
              <a:off x="10508712" y="4343479"/>
              <a:ext cx="1180397" cy="2005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DEA1658-AFAD-4430-8B9C-2FCBD6626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2937" y="5857448"/>
              <a:ext cx="915606" cy="91560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78F112B-A04F-443A-AD3D-FC746BFC5323}"/>
              </a:ext>
            </a:extLst>
          </p:cNvPr>
          <p:cNvGrpSpPr/>
          <p:nvPr/>
        </p:nvGrpSpPr>
        <p:grpSpPr>
          <a:xfrm flipH="1">
            <a:off x="-332758" y="4306875"/>
            <a:ext cx="2385593" cy="2456437"/>
            <a:chOff x="9961932" y="4343479"/>
            <a:chExt cx="2405588" cy="2456437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F8C7FAD9-9533-471C-8D6F-C9911956F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56" t="12270" r="28846" b="9536"/>
            <a:stretch/>
          </p:blipFill>
          <p:spPr>
            <a:xfrm>
              <a:off x="9961932" y="5166513"/>
              <a:ext cx="702970" cy="116216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99148C96-F4A1-42C5-AD8A-652631D83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4" t="29480"/>
            <a:stretch/>
          </p:blipFill>
          <p:spPr>
            <a:xfrm>
              <a:off x="11211682" y="5857448"/>
              <a:ext cx="1155838" cy="94246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A665F3B-5C91-418B-8C3D-682B03198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6" t="17751" r="31573" b="8577"/>
            <a:stretch/>
          </p:blipFill>
          <p:spPr>
            <a:xfrm>
              <a:off x="10508712" y="4343479"/>
              <a:ext cx="1180397" cy="2005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4A39E341-7853-4E79-A6CB-B54AFA37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2937" y="5857448"/>
              <a:ext cx="915606" cy="91560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FC4C23-397E-4047-A15B-A97CF0E7383D}"/>
              </a:ext>
            </a:extLst>
          </p:cNvPr>
          <p:cNvGrpSpPr/>
          <p:nvPr/>
        </p:nvGrpSpPr>
        <p:grpSpPr>
          <a:xfrm>
            <a:off x="3844184" y="1000027"/>
            <a:ext cx="4652917" cy="2305008"/>
            <a:chOff x="3865860" y="1000027"/>
            <a:chExt cx="4652917" cy="230500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67EE8082-B4D0-473C-B033-BD14074FDB85}"/>
                </a:ext>
              </a:extLst>
            </p:cNvPr>
            <p:cNvGrpSpPr/>
            <p:nvPr/>
          </p:nvGrpSpPr>
          <p:grpSpPr>
            <a:xfrm rot="7229908">
              <a:off x="3388789" y="2079240"/>
              <a:ext cx="1701006" cy="746863"/>
              <a:chOff x="1722153" y="427434"/>
              <a:chExt cx="1666016" cy="718702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84256B01-AFA8-41A1-A25D-E7AB786C8FC7}"/>
                  </a:ext>
                </a:extLst>
              </p:cNvPr>
              <p:cNvGrpSpPr/>
              <p:nvPr/>
            </p:nvGrpSpPr>
            <p:grpSpPr>
              <a:xfrm>
                <a:off x="2435141" y="477592"/>
                <a:ext cx="953028" cy="668544"/>
                <a:chOff x="3932142" y="631751"/>
                <a:chExt cx="984681" cy="718565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9F5BDD09-6A36-44BD-B6A6-FEF01371E7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986" t="10211" r="28949" b="6985"/>
                <a:stretch/>
              </p:blipFill>
              <p:spPr>
                <a:xfrm rot="4242286" flipH="1">
                  <a:off x="4342494" y="510005"/>
                  <a:ext cx="387308" cy="76135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9" name="그림 108">
                  <a:extLst>
                    <a:ext uri="{FF2B5EF4-FFF2-40B4-BE49-F238E27FC236}">
                      <a16:creationId xmlns:a16="http://schemas.microsoft.com/office/drawing/2014/main" id="{E7322335-00B7-4F74-8DA4-A75053E719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13" t="10211" r="28949" b="6311"/>
                <a:stretch/>
              </p:blipFill>
              <p:spPr>
                <a:xfrm rot="7365565">
                  <a:off x="4224518" y="712690"/>
                  <a:ext cx="383771" cy="767540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D202B094-E74D-4616-AC63-D5C467EC5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868" t="14923" r="16157" b="16410"/>
                <a:stretch/>
              </p:blipFill>
              <p:spPr>
                <a:xfrm rot="1199019">
                  <a:off x="3932142" y="631751"/>
                  <a:ext cx="690386" cy="718565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64E4D0B9-F305-4A90-A688-4AE493779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22" t="14923" r="16157" b="17756"/>
              <a:stretch/>
            </p:blipFill>
            <p:spPr>
              <a:xfrm>
                <a:off x="1722153" y="427434"/>
                <a:ext cx="505732" cy="505732"/>
              </a:xfrm>
              <a:prstGeom prst="rect">
                <a:avLst/>
              </a:prstGeom>
              <a:effectLst/>
            </p:spPr>
          </p:pic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D2BD338-1BB0-4EE6-BB6B-9B85CB0A9C19}"/>
                </a:ext>
              </a:extLst>
            </p:cNvPr>
            <p:cNvGrpSpPr/>
            <p:nvPr/>
          </p:nvGrpSpPr>
          <p:grpSpPr>
            <a:xfrm rot="15253814" flipH="1">
              <a:off x="7216644" y="2002902"/>
              <a:ext cx="1704728" cy="899538"/>
              <a:chOff x="1813112" y="257364"/>
              <a:chExt cx="1575055" cy="831115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E93D7F1-883A-41F7-8302-7B29BE616AB1}"/>
                  </a:ext>
                </a:extLst>
              </p:cNvPr>
              <p:cNvGrpSpPr/>
              <p:nvPr/>
            </p:nvGrpSpPr>
            <p:grpSpPr>
              <a:xfrm>
                <a:off x="2532401" y="538324"/>
                <a:ext cx="855766" cy="550155"/>
                <a:chOff x="4032634" y="697027"/>
                <a:chExt cx="884189" cy="591318"/>
              </a:xfrm>
            </p:grpSpPr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43F1B402-44A0-45D1-84D9-357D254086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986" t="10211" r="28949" b="6985"/>
                <a:stretch/>
              </p:blipFill>
              <p:spPr>
                <a:xfrm rot="4242286" flipH="1">
                  <a:off x="4342494" y="510005"/>
                  <a:ext cx="387308" cy="76135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FB9E8ADF-D517-4251-AEEB-5845E3952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13" t="10211" r="28949" b="6311"/>
                <a:stretch/>
              </p:blipFill>
              <p:spPr>
                <a:xfrm rot="7365565">
                  <a:off x="4224518" y="712690"/>
                  <a:ext cx="383771" cy="76754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2C34B40-6DC4-4784-8D79-5842F337C3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4" t="15442" r="15327" b="17677"/>
              <a:stretch/>
            </p:blipFill>
            <p:spPr>
              <a:xfrm rot="21579320">
                <a:off x="1813112" y="257364"/>
                <a:ext cx="485501" cy="485504"/>
              </a:xfrm>
              <a:prstGeom prst="rect">
                <a:avLst/>
              </a:prstGeom>
              <a:effectLst/>
            </p:spPr>
          </p:pic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D11A661-122E-4176-A693-0C7AC94AC1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38" t="15088" r="16283" b="17177"/>
              <a:stretch/>
            </p:blipFill>
            <p:spPr>
              <a:xfrm rot="1127396">
                <a:off x="2426567" y="446505"/>
                <a:ext cx="602215" cy="620105"/>
              </a:xfrm>
              <a:prstGeom prst="rect">
                <a:avLst/>
              </a:prstGeom>
              <a:effectLst/>
            </p:spPr>
          </p:pic>
        </p:grp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465B75FB-3D2D-4703-8DAA-BC3CECD13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94" t="15442" r="15327" b="17677"/>
            <a:stretch/>
          </p:blipFill>
          <p:spPr>
            <a:xfrm>
              <a:off x="5928055" y="1000027"/>
              <a:ext cx="485244" cy="485245"/>
            </a:xfrm>
            <a:prstGeom prst="rect">
              <a:avLst/>
            </a:prstGeom>
            <a:effectLst/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7F8AEF1B-9042-486B-A286-B03C8F5CC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68" t="14923" r="16157" b="16410"/>
            <a:stretch/>
          </p:blipFill>
          <p:spPr>
            <a:xfrm rot="548382">
              <a:off x="6792387" y="1182832"/>
              <a:ext cx="495355" cy="515573"/>
            </a:xfrm>
            <a:prstGeom prst="rect">
              <a:avLst/>
            </a:prstGeom>
            <a:effectLst/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27A29A23-C451-41A4-BD7D-D86025B8F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8" t="15088" r="16283" b="17177"/>
            <a:stretch/>
          </p:blipFill>
          <p:spPr>
            <a:xfrm rot="20702010">
              <a:off x="5017032" y="1177777"/>
              <a:ext cx="510517" cy="525682"/>
            </a:xfrm>
            <a:prstGeom prst="rect">
              <a:avLst/>
            </a:prstGeom>
            <a:effectLst/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FF36114-4B46-482E-A56B-C3ECA2F569AC}"/>
              </a:ext>
            </a:extLst>
          </p:cNvPr>
          <p:cNvGrpSpPr/>
          <p:nvPr/>
        </p:nvGrpSpPr>
        <p:grpSpPr>
          <a:xfrm>
            <a:off x="2837092" y="3364185"/>
            <a:ext cx="6667101" cy="1272252"/>
            <a:chOff x="420648" y="5591076"/>
            <a:chExt cx="3320080" cy="754938"/>
          </a:xfrm>
          <a:solidFill>
            <a:srgbClr val="FFC5CD"/>
          </a:solidFill>
        </p:grpSpPr>
        <p:sp>
          <p:nvSpPr>
            <p:cNvPr id="59" name="자유형 19">
              <a:extLst>
                <a:ext uri="{FF2B5EF4-FFF2-40B4-BE49-F238E27FC236}">
                  <a16:creationId xmlns:a16="http://schemas.microsoft.com/office/drawing/2014/main" id="{363FE0E2-ED5E-4DF4-912C-531FE43AAB8A}"/>
                </a:ext>
              </a:extLst>
            </p:cNvPr>
            <p:cNvSpPr/>
            <p:nvPr/>
          </p:nvSpPr>
          <p:spPr>
            <a:xfrm flipH="1">
              <a:off x="3290507" y="5781118"/>
              <a:ext cx="450221" cy="564896"/>
            </a:xfrm>
            <a:custGeom>
              <a:avLst/>
              <a:gdLst>
                <a:gd name="connsiteX0" fmla="*/ 0 w 450221"/>
                <a:gd name="connsiteY0" fmla="*/ 0 h 564896"/>
                <a:gd name="connsiteX1" fmla="*/ 450220 w 450221"/>
                <a:gd name="connsiteY1" fmla="*/ 0 h 564896"/>
                <a:gd name="connsiteX2" fmla="*/ 450220 w 450221"/>
                <a:gd name="connsiteY2" fmla="*/ 564896 h 564896"/>
                <a:gd name="connsiteX3" fmla="*/ 0 w 450221"/>
                <a:gd name="connsiteY3" fmla="*/ 564896 h 564896"/>
                <a:gd name="connsiteX4" fmla="*/ 134461 w 450221"/>
                <a:gd name="connsiteY4" fmla="*/ 282448 h 564896"/>
                <a:gd name="connsiteX5" fmla="*/ 0 w 450221"/>
                <a:gd name="connsiteY5" fmla="*/ 0 h 56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221" h="564896" fill="none" extrusionOk="0">
                  <a:moveTo>
                    <a:pt x="0" y="0"/>
                  </a:moveTo>
                  <a:cubicBezTo>
                    <a:pt x="124192" y="-9829"/>
                    <a:pt x="358090" y="1418"/>
                    <a:pt x="450220" y="0"/>
                  </a:cubicBezTo>
                  <a:cubicBezTo>
                    <a:pt x="444871" y="184295"/>
                    <a:pt x="466222" y="444674"/>
                    <a:pt x="450220" y="564896"/>
                  </a:cubicBezTo>
                  <a:cubicBezTo>
                    <a:pt x="348405" y="564380"/>
                    <a:pt x="168495" y="553660"/>
                    <a:pt x="0" y="564896"/>
                  </a:cubicBezTo>
                  <a:cubicBezTo>
                    <a:pt x="26856" y="508110"/>
                    <a:pt x="105588" y="364991"/>
                    <a:pt x="134461" y="282448"/>
                  </a:cubicBezTo>
                  <a:cubicBezTo>
                    <a:pt x="87943" y="186688"/>
                    <a:pt x="63997" y="100970"/>
                    <a:pt x="0" y="0"/>
                  </a:cubicBezTo>
                  <a:close/>
                </a:path>
                <a:path w="450221" h="564896" stroke="0" extrusionOk="0">
                  <a:moveTo>
                    <a:pt x="0" y="0"/>
                  </a:moveTo>
                  <a:cubicBezTo>
                    <a:pt x="166341" y="-1009"/>
                    <a:pt x="290957" y="22033"/>
                    <a:pt x="450220" y="0"/>
                  </a:cubicBezTo>
                  <a:cubicBezTo>
                    <a:pt x="426763" y="157859"/>
                    <a:pt x="475292" y="346150"/>
                    <a:pt x="450220" y="564896"/>
                  </a:cubicBezTo>
                  <a:cubicBezTo>
                    <a:pt x="313259" y="584148"/>
                    <a:pt x="125233" y="551330"/>
                    <a:pt x="0" y="564896"/>
                  </a:cubicBezTo>
                  <a:cubicBezTo>
                    <a:pt x="51353" y="481839"/>
                    <a:pt x="96371" y="398502"/>
                    <a:pt x="134461" y="282448"/>
                  </a:cubicBezTo>
                  <a:cubicBezTo>
                    <a:pt x="105594" y="209205"/>
                    <a:pt x="49399" y="97618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1352572958">
                    <a:custGeom>
                      <a:avLst/>
                      <a:gdLst>
                        <a:gd name="connsiteX0" fmla="*/ 0 w 1651463"/>
                        <a:gd name="connsiteY0" fmla="*/ 0 h 1371600"/>
                        <a:gd name="connsiteX1" fmla="*/ 1651463 w 1651463"/>
                        <a:gd name="connsiteY1" fmla="*/ 0 h 1371600"/>
                        <a:gd name="connsiteX2" fmla="*/ 1651463 w 1651463"/>
                        <a:gd name="connsiteY2" fmla="*/ 1371600 h 1371600"/>
                        <a:gd name="connsiteX3" fmla="*/ 0 w 1651463"/>
                        <a:gd name="connsiteY3" fmla="*/ 1371600 h 1371600"/>
                        <a:gd name="connsiteX4" fmla="*/ 493220 w 1651463"/>
                        <a:gd name="connsiteY4" fmla="*/ 685800 h 137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51463" h="1371600">
                          <a:moveTo>
                            <a:pt x="0" y="0"/>
                          </a:moveTo>
                          <a:lnTo>
                            <a:pt x="1651463" y="0"/>
                          </a:lnTo>
                          <a:lnTo>
                            <a:pt x="1651463" y="1371600"/>
                          </a:lnTo>
                          <a:lnTo>
                            <a:pt x="0" y="1371600"/>
                          </a:lnTo>
                          <a:lnTo>
                            <a:pt x="493220" y="68580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을지로체" panose="020B0600000101010101" pitchFamily="34" charset="-127"/>
                <a:ea typeface="배달의민족 을지로체" panose="020B0600000101010101" pitchFamily="34" charset="-127"/>
              </a:endParaRPr>
            </a:p>
          </p:txBody>
        </p:sp>
        <p:sp>
          <p:nvSpPr>
            <p:cNvPr id="60" name="이등변 삼각형 227">
              <a:extLst>
                <a:ext uri="{FF2B5EF4-FFF2-40B4-BE49-F238E27FC236}">
                  <a16:creationId xmlns:a16="http://schemas.microsoft.com/office/drawing/2014/main" id="{35201514-A0A1-4147-900F-A50ADE38F9E5}"/>
                </a:ext>
              </a:extLst>
            </p:cNvPr>
            <p:cNvSpPr/>
            <p:nvPr/>
          </p:nvSpPr>
          <p:spPr>
            <a:xfrm rot="5400000" flipH="1">
              <a:off x="3216360" y="6049584"/>
              <a:ext cx="363474" cy="212821"/>
            </a:xfrm>
            <a:custGeom>
              <a:avLst/>
              <a:gdLst>
                <a:gd name="connsiteX0" fmla="*/ 0 w 363474"/>
                <a:gd name="connsiteY0" fmla="*/ 212821 h 212821"/>
                <a:gd name="connsiteX1" fmla="*/ 175460 w 363474"/>
                <a:gd name="connsiteY1" fmla="*/ 0 h 212821"/>
                <a:gd name="connsiteX2" fmla="*/ 363474 w 363474"/>
                <a:gd name="connsiteY2" fmla="*/ 212821 h 212821"/>
                <a:gd name="connsiteX3" fmla="*/ 0 w 363474"/>
                <a:gd name="connsiteY3" fmla="*/ 212821 h 2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74" h="212821" fill="none" extrusionOk="0">
                  <a:moveTo>
                    <a:pt x="0" y="212821"/>
                  </a:moveTo>
                  <a:cubicBezTo>
                    <a:pt x="86212" y="114923"/>
                    <a:pt x="103505" y="71847"/>
                    <a:pt x="175460" y="0"/>
                  </a:cubicBezTo>
                  <a:cubicBezTo>
                    <a:pt x="243207" y="95808"/>
                    <a:pt x="293528" y="122663"/>
                    <a:pt x="363474" y="212821"/>
                  </a:cubicBezTo>
                  <a:cubicBezTo>
                    <a:pt x="285531" y="205568"/>
                    <a:pt x="115771" y="226494"/>
                    <a:pt x="0" y="212821"/>
                  </a:cubicBezTo>
                  <a:close/>
                </a:path>
                <a:path w="363474" h="212821" stroke="0" extrusionOk="0">
                  <a:moveTo>
                    <a:pt x="0" y="212821"/>
                  </a:moveTo>
                  <a:cubicBezTo>
                    <a:pt x="71764" y="108796"/>
                    <a:pt x="85691" y="87482"/>
                    <a:pt x="175460" y="0"/>
                  </a:cubicBezTo>
                  <a:cubicBezTo>
                    <a:pt x="265893" y="99802"/>
                    <a:pt x="299064" y="127038"/>
                    <a:pt x="363474" y="212821"/>
                  </a:cubicBezTo>
                  <a:cubicBezTo>
                    <a:pt x="262726" y="211447"/>
                    <a:pt x="168668" y="218567"/>
                    <a:pt x="0" y="212821"/>
                  </a:cubicBezTo>
                  <a:close/>
                </a:path>
              </a:pathLst>
            </a:custGeom>
            <a:solidFill>
              <a:srgbClr val="FFA7B4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852468943">
                    <a:prstGeom prst="triangle">
                      <a:avLst>
                        <a:gd name="adj" fmla="val 4827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자유형 13">
              <a:extLst>
                <a:ext uri="{FF2B5EF4-FFF2-40B4-BE49-F238E27FC236}">
                  <a16:creationId xmlns:a16="http://schemas.microsoft.com/office/drawing/2014/main" id="{CF04F02A-7095-4190-A250-0088A4204B62}"/>
                </a:ext>
              </a:extLst>
            </p:cNvPr>
            <p:cNvSpPr/>
            <p:nvPr/>
          </p:nvSpPr>
          <p:spPr>
            <a:xfrm>
              <a:off x="420648" y="5777836"/>
              <a:ext cx="451450" cy="564896"/>
            </a:xfrm>
            <a:custGeom>
              <a:avLst/>
              <a:gdLst>
                <a:gd name="connsiteX0" fmla="*/ 0 w 451450"/>
                <a:gd name="connsiteY0" fmla="*/ 0 h 564896"/>
                <a:gd name="connsiteX1" fmla="*/ 451450 w 451450"/>
                <a:gd name="connsiteY1" fmla="*/ 0 h 564896"/>
                <a:gd name="connsiteX2" fmla="*/ 451450 w 451450"/>
                <a:gd name="connsiteY2" fmla="*/ 564896 h 564896"/>
                <a:gd name="connsiteX3" fmla="*/ 0 w 451450"/>
                <a:gd name="connsiteY3" fmla="*/ 564896 h 564896"/>
                <a:gd name="connsiteX4" fmla="*/ 134828 w 451450"/>
                <a:gd name="connsiteY4" fmla="*/ 282448 h 564896"/>
                <a:gd name="connsiteX5" fmla="*/ 0 w 451450"/>
                <a:gd name="connsiteY5" fmla="*/ 0 h 56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450" h="564896" fill="none" extrusionOk="0">
                  <a:moveTo>
                    <a:pt x="0" y="0"/>
                  </a:moveTo>
                  <a:cubicBezTo>
                    <a:pt x="151145" y="2597"/>
                    <a:pt x="298632" y="14979"/>
                    <a:pt x="451450" y="0"/>
                  </a:cubicBezTo>
                  <a:cubicBezTo>
                    <a:pt x="476912" y="281099"/>
                    <a:pt x="476605" y="402515"/>
                    <a:pt x="451450" y="564896"/>
                  </a:cubicBezTo>
                  <a:cubicBezTo>
                    <a:pt x="344556" y="565138"/>
                    <a:pt x="140126" y="562780"/>
                    <a:pt x="0" y="564896"/>
                  </a:cubicBezTo>
                  <a:cubicBezTo>
                    <a:pt x="21287" y="494291"/>
                    <a:pt x="87715" y="394475"/>
                    <a:pt x="134828" y="282448"/>
                  </a:cubicBezTo>
                  <a:cubicBezTo>
                    <a:pt x="91663" y="158464"/>
                    <a:pt x="28850" y="88838"/>
                    <a:pt x="0" y="0"/>
                  </a:cubicBezTo>
                  <a:close/>
                </a:path>
                <a:path w="451450" h="564896" stroke="0" extrusionOk="0">
                  <a:moveTo>
                    <a:pt x="0" y="0"/>
                  </a:moveTo>
                  <a:cubicBezTo>
                    <a:pt x="180073" y="-16484"/>
                    <a:pt x="272491" y="11375"/>
                    <a:pt x="451450" y="0"/>
                  </a:cubicBezTo>
                  <a:cubicBezTo>
                    <a:pt x="451345" y="249887"/>
                    <a:pt x="430138" y="297695"/>
                    <a:pt x="451450" y="564896"/>
                  </a:cubicBezTo>
                  <a:cubicBezTo>
                    <a:pt x="339460" y="579672"/>
                    <a:pt x="211430" y="570018"/>
                    <a:pt x="0" y="564896"/>
                  </a:cubicBezTo>
                  <a:cubicBezTo>
                    <a:pt x="36996" y="503254"/>
                    <a:pt x="62959" y="399846"/>
                    <a:pt x="134828" y="282448"/>
                  </a:cubicBezTo>
                  <a:cubicBezTo>
                    <a:pt x="117093" y="210202"/>
                    <a:pt x="52744" y="107037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2669375926">
                    <a:custGeom>
                      <a:avLst/>
                      <a:gdLst>
                        <a:gd name="connsiteX0" fmla="*/ 0 w 1651463"/>
                        <a:gd name="connsiteY0" fmla="*/ 0 h 1371600"/>
                        <a:gd name="connsiteX1" fmla="*/ 1651463 w 1651463"/>
                        <a:gd name="connsiteY1" fmla="*/ 0 h 1371600"/>
                        <a:gd name="connsiteX2" fmla="*/ 1651463 w 1651463"/>
                        <a:gd name="connsiteY2" fmla="*/ 1371600 h 1371600"/>
                        <a:gd name="connsiteX3" fmla="*/ 0 w 1651463"/>
                        <a:gd name="connsiteY3" fmla="*/ 1371600 h 1371600"/>
                        <a:gd name="connsiteX4" fmla="*/ 493220 w 1651463"/>
                        <a:gd name="connsiteY4" fmla="*/ 685800 h 137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51463" h="1371600">
                          <a:moveTo>
                            <a:pt x="0" y="0"/>
                          </a:moveTo>
                          <a:lnTo>
                            <a:pt x="1651463" y="0"/>
                          </a:lnTo>
                          <a:lnTo>
                            <a:pt x="1651463" y="1371600"/>
                          </a:lnTo>
                          <a:lnTo>
                            <a:pt x="0" y="1371600"/>
                          </a:lnTo>
                          <a:lnTo>
                            <a:pt x="493220" y="68580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을지로체" panose="020B0600000101010101" pitchFamily="34" charset="-127"/>
                <a:ea typeface="배달의민족 을지로체" panose="020B0600000101010101" pitchFamily="34" charset="-127"/>
              </a:endParaRPr>
            </a:p>
          </p:txBody>
        </p:sp>
        <p:sp>
          <p:nvSpPr>
            <p:cNvPr id="70" name="이등변 삼각형 229">
              <a:extLst>
                <a:ext uri="{FF2B5EF4-FFF2-40B4-BE49-F238E27FC236}">
                  <a16:creationId xmlns:a16="http://schemas.microsoft.com/office/drawing/2014/main" id="{527B8E84-008D-4F49-BC5C-C1BFF63BA5ED}"/>
                </a:ext>
              </a:extLst>
            </p:cNvPr>
            <p:cNvSpPr/>
            <p:nvPr/>
          </p:nvSpPr>
          <p:spPr>
            <a:xfrm rot="16200000">
              <a:off x="582477" y="6046012"/>
              <a:ext cx="363474" cy="213402"/>
            </a:xfrm>
            <a:custGeom>
              <a:avLst/>
              <a:gdLst>
                <a:gd name="connsiteX0" fmla="*/ 0 w 363474"/>
                <a:gd name="connsiteY0" fmla="*/ 213402 h 213402"/>
                <a:gd name="connsiteX1" fmla="*/ 175460 w 363474"/>
                <a:gd name="connsiteY1" fmla="*/ 0 h 213402"/>
                <a:gd name="connsiteX2" fmla="*/ 363474 w 363474"/>
                <a:gd name="connsiteY2" fmla="*/ 213402 h 213402"/>
                <a:gd name="connsiteX3" fmla="*/ 0 w 363474"/>
                <a:gd name="connsiteY3" fmla="*/ 213402 h 2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74" h="213402" fill="none" extrusionOk="0">
                  <a:moveTo>
                    <a:pt x="0" y="213402"/>
                  </a:moveTo>
                  <a:cubicBezTo>
                    <a:pt x="80760" y="134508"/>
                    <a:pt x="146608" y="54976"/>
                    <a:pt x="175460" y="0"/>
                  </a:cubicBezTo>
                  <a:cubicBezTo>
                    <a:pt x="239581" y="66543"/>
                    <a:pt x="312520" y="164623"/>
                    <a:pt x="363474" y="213402"/>
                  </a:cubicBezTo>
                  <a:cubicBezTo>
                    <a:pt x="219776" y="202133"/>
                    <a:pt x="132004" y="212431"/>
                    <a:pt x="0" y="213402"/>
                  </a:cubicBezTo>
                  <a:close/>
                </a:path>
                <a:path w="363474" h="213402" stroke="0" extrusionOk="0">
                  <a:moveTo>
                    <a:pt x="0" y="213402"/>
                  </a:moveTo>
                  <a:cubicBezTo>
                    <a:pt x="36035" y="156176"/>
                    <a:pt x="82450" y="99334"/>
                    <a:pt x="175460" y="0"/>
                  </a:cubicBezTo>
                  <a:cubicBezTo>
                    <a:pt x="253579" y="84512"/>
                    <a:pt x="319191" y="164219"/>
                    <a:pt x="363474" y="213402"/>
                  </a:cubicBezTo>
                  <a:cubicBezTo>
                    <a:pt x="273922" y="228547"/>
                    <a:pt x="92588" y="226282"/>
                    <a:pt x="0" y="213402"/>
                  </a:cubicBezTo>
                  <a:close/>
                </a:path>
              </a:pathLst>
            </a:custGeom>
            <a:solidFill>
              <a:srgbClr val="FFA7B4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3570426399">
                    <a:prstGeom prst="triangle">
                      <a:avLst>
                        <a:gd name="adj" fmla="val 4827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4" name="직사각형 230">
              <a:extLst>
                <a:ext uri="{FF2B5EF4-FFF2-40B4-BE49-F238E27FC236}">
                  <a16:creationId xmlns:a16="http://schemas.microsoft.com/office/drawing/2014/main" id="{F594BA6A-7C18-4169-A845-F56904E83967}"/>
                </a:ext>
              </a:extLst>
            </p:cNvPr>
            <p:cNvSpPr/>
            <p:nvPr/>
          </p:nvSpPr>
          <p:spPr>
            <a:xfrm>
              <a:off x="654254" y="5591076"/>
              <a:ext cx="2852902" cy="564897"/>
            </a:xfrm>
            <a:custGeom>
              <a:avLst/>
              <a:gdLst>
                <a:gd name="connsiteX0" fmla="*/ 0 w 2852902"/>
                <a:gd name="connsiteY0" fmla="*/ 0 h 564897"/>
                <a:gd name="connsiteX1" fmla="*/ 542051 w 2852902"/>
                <a:gd name="connsiteY1" fmla="*/ 0 h 564897"/>
                <a:gd name="connsiteX2" fmla="*/ 1055574 w 2852902"/>
                <a:gd name="connsiteY2" fmla="*/ 0 h 564897"/>
                <a:gd name="connsiteX3" fmla="*/ 1540567 w 2852902"/>
                <a:gd name="connsiteY3" fmla="*/ 0 h 564897"/>
                <a:gd name="connsiteX4" fmla="*/ 2139677 w 2852902"/>
                <a:gd name="connsiteY4" fmla="*/ 0 h 564897"/>
                <a:gd name="connsiteX5" fmla="*/ 2852902 w 2852902"/>
                <a:gd name="connsiteY5" fmla="*/ 0 h 564897"/>
                <a:gd name="connsiteX6" fmla="*/ 2852902 w 2852902"/>
                <a:gd name="connsiteY6" fmla="*/ 564897 h 564897"/>
                <a:gd name="connsiteX7" fmla="*/ 2310851 w 2852902"/>
                <a:gd name="connsiteY7" fmla="*/ 564897 h 564897"/>
                <a:gd name="connsiteX8" fmla="*/ 1683212 w 2852902"/>
                <a:gd name="connsiteY8" fmla="*/ 564897 h 564897"/>
                <a:gd name="connsiteX9" fmla="*/ 1112632 w 2852902"/>
                <a:gd name="connsiteY9" fmla="*/ 564897 h 564897"/>
                <a:gd name="connsiteX10" fmla="*/ 0 w 2852902"/>
                <a:gd name="connsiteY10" fmla="*/ 564897 h 564897"/>
                <a:gd name="connsiteX11" fmla="*/ 0 w 2852902"/>
                <a:gd name="connsiteY11" fmla="*/ 0 h 56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2902" h="564897" fill="none" extrusionOk="0">
                  <a:moveTo>
                    <a:pt x="0" y="0"/>
                  </a:moveTo>
                  <a:cubicBezTo>
                    <a:pt x="230643" y="-26254"/>
                    <a:pt x="411103" y="15352"/>
                    <a:pt x="542051" y="0"/>
                  </a:cubicBezTo>
                  <a:cubicBezTo>
                    <a:pt x="672999" y="-15352"/>
                    <a:pt x="916283" y="-20693"/>
                    <a:pt x="1055574" y="0"/>
                  </a:cubicBezTo>
                  <a:cubicBezTo>
                    <a:pt x="1194865" y="20693"/>
                    <a:pt x="1317226" y="21837"/>
                    <a:pt x="1540567" y="0"/>
                  </a:cubicBezTo>
                  <a:cubicBezTo>
                    <a:pt x="1763908" y="-21837"/>
                    <a:pt x="1909539" y="20690"/>
                    <a:pt x="2139677" y="0"/>
                  </a:cubicBezTo>
                  <a:cubicBezTo>
                    <a:pt x="2369815" y="-20690"/>
                    <a:pt x="2578150" y="-7024"/>
                    <a:pt x="2852902" y="0"/>
                  </a:cubicBezTo>
                  <a:cubicBezTo>
                    <a:pt x="2827019" y="273296"/>
                    <a:pt x="2861255" y="404535"/>
                    <a:pt x="2852902" y="564897"/>
                  </a:cubicBezTo>
                  <a:cubicBezTo>
                    <a:pt x="2652384" y="559516"/>
                    <a:pt x="2437321" y="564908"/>
                    <a:pt x="2310851" y="564897"/>
                  </a:cubicBezTo>
                  <a:cubicBezTo>
                    <a:pt x="2184381" y="564886"/>
                    <a:pt x="1979947" y="546376"/>
                    <a:pt x="1683212" y="564897"/>
                  </a:cubicBezTo>
                  <a:cubicBezTo>
                    <a:pt x="1386477" y="583418"/>
                    <a:pt x="1335472" y="552526"/>
                    <a:pt x="1112632" y="564897"/>
                  </a:cubicBezTo>
                  <a:cubicBezTo>
                    <a:pt x="889792" y="577268"/>
                    <a:pt x="443309" y="560602"/>
                    <a:pt x="0" y="564897"/>
                  </a:cubicBezTo>
                  <a:cubicBezTo>
                    <a:pt x="-14620" y="333748"/>
                    <a:pt x="16093" y="193081"/>
                    <a:pt x="0" y="0"/>
                  </a:cubicBezTo>
                  <a:close/>
                </a:path>
                <a:path w="2852902" h="564897" stroke="0" extrusionOk="0">
                  <a:moveTo>
                    <a:pt x="0" y="0"/>
                  </a:moveTo>
                  <a:cubicBezTo>
                    <a:pt x="188077" y="10054"/>
                    <a:pt x="392032" y="-29127"/>
                    <a:pt x="627638" y="0"/>
                  </a:cubicBezTo>
                  <a:cubicBezTo>
                    <a:pt x="863244" y="29127"/>
                    <a:pt x="952238" y="9962"/>
                    <a:pt x="1112632" y="0"/>
                  </a:cubicBezTo>
                  <a:cubicBezTo>
                    <a:pt x="1273026" y="-9962"/>
                    <a:pt x="1428795" y="-16627"/>
                    <a:pt x="1683212" y="0"/>
                  </a:cubicBezTo>
                  <a:cubicBezTo>
                    <a:pt x="1937629" y="16627"/>
                    <a:pt x="2088194" y="-1842"/>
                    <a:pt x="2196735" y="0"/>
                  </a:cubicBezTo>
                  <a:cubicBezTo>
                    <a:pt x="2305276" y="1842"/>
                    <a:pt x="2586226" y="11955"/>
                    <a:pt x="2852902" y="0"/>
                  </a:cubicBezTo>
                  <a:cubicBezTo>
                    <a:pt x="2838540" y="247023"/>
                    <a:pt x="2841839" y="392377"/>
                    <a:pt x="2852902" y="564897"/>
                  </a:cubicBezTo>
                  <a:cubicBezTo>
                    <a:pt x="2615254" y="588790"/>
                    <a:pt x="2525572" y="584534"/>
                    <a:pt x="2310851" y="564897"/>
                  </a:cubicBezTo>
                  <a:cubicBezTo>
                    <a:pt x="2096130" y="545260"/>
                    <a:pt x="1946742" y="548178"/>
                    <a:pt x="1683212" y="564897"/>
                  </a:cubicBezTo>
                  <a:cubicBezTo>
                    <a:pt x="1419682" y="581616"/>
                    <a:pt x="1414498" y="571850"/>
                    <a:pt x="1198219" y="564897"/>
                  </a:cubicBezTo>
                  <a:cubicBezTo>
                    <a:pt x="981940" y="557944"/>
                    <a:pt x="879588" y="580303"/>
                    <a:pt x="627638" y="564897"/>
                  </a:cubicBezTo>
                  <a:cubicBezTo>
                    <a:pt x="375688" y="549491"/>
                    <a:pt x="205326" y="561293"/>
                    <a:pt x="0" y="564897"/>
                  </a:cubicBezTo>
                  <a:cubicBezTo>
                    <a:pt x="8248" y="340751"/>
                    <a:pt x="-6594" y="153653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122005853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9" t="41903" r="50194" b="45006"/>
          <a:stretch/>
        </p:blipFill>
        <p:spPr>
          <a:xfrm>
            <a:off x="6463048" y="3211682"/>
            <a:ext cx="889462" cy="374073"/>
          </a:xfrm>
          <a:prstGeom prst="rect">
            <a:avLst/>
          </a:prstGeom>
          <a:effectLst/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" t="5003" r="5569" b="11005"/>
          <a:stretch/>
        </p:blipFill>
        <p:spPr>
          <a:xfrm rot="20752672">
            <a:off x="4972890" y="2049344"/>
            <a:ext cx="1404852" cy="1360721"/>
          </a:xfrm>
          <a:prstGeom prst="rect">
            <a:avLst/>
          </a:prstGeom>
          <a:effectLst/>
        </p:spPr>
      </p:pic>
      <p:grpSp>
        <p:nvGrpSpPr>
          <p:cNvPr id="91" name="그룹 90">
            <a:extLst>
              <a:ext uri="{FF2B5EF4-FFF2-40B4-BE49-F238E27FC236}">
                <a16:creationId xmlns:a16="http://schemas.microsoft.com/office/drawing/2014/main" id="{EFD1747C-FC27-4763-8E7E-7592F6DE3C41}"/>
              </a:ext>
            </a:extLst>
          </p:cNvPr>
          <p:cNvGrpSpPr/>
          <p:nvPr/>
        </p:nvGrpSpPr>
        <p:grpSpPr>
          <a:xfrm>
            <a:off x="5325167" y="3307514"/>
            <a:ext cx="840975" cy="260610"/>
            <a:chOff x="4897120" y="2434655"/>
            <a:chExt cx="1570812" cy="486780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471A1F95-17EF-48C7-8FF9-611B4CA83B62}"/>
                </a:ext>
              </a:extLst>
            </p:cNvPr>
            <p:cNvGrpSpPr/>
            <p:nvPr/>
          </p:nvGrpSpPr>
          <p:grpSpPr>
            <a:xfrm>
              <a:off x="4897120" y="2434655"/>
              <a:ext cx="551301" cy="476620"/>
              <a:chOff x="4897120" y="2227810"/>
              <a:chExt cx="790556" cy="683465"/>
            </a:xfrm>
          </p:grpSpPr>
          <p:sp>
            <p:nvSpPr>
              <p:cNvPr id="96" name="사각형: 둥근 모서리 5">
                <a:extLst>
                  <a:ext uri="{FF2B5EF4-FFF2-40B4-BE49-F238E27FC236}">
                    <a16:creationId xmlns:a16="http://schemas.microsoft.com/office/drawing/2014/main" id="{64EF7C48-2474-4714-9E93-35773BB730B1}"/>
                  </a:ext>
                </a:extLst>
              </p:cNvPr>
              <p:cNvSpPr/>
              <p:nvPr/>
            </p:nvSpPr>
            <p:spPr>
              <a:xfrm>
                <a:off x="4897120" y="2227810"/>
                <a:ext cx="787677" cy="665018"/>
              </a:xfrm>
              <a:prstGeom prst="roundRect">
                <a:avLst/>
              </a:prstGeom>
              <a:solidFill>
                <a:srgbClr val="D6B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  <p:sp>
            <p:nvSpPr>
              <p:cNvPr id="97" name="사각형: 둥근 모서리 99">
                <a:extLst>
                  <a:ext uri="{FF2B5EF4-FFF2-40B4-BE49-F238E27FC236}">
                    <a16:creationId xmlns:a16="http://schemas.microsoft.com/office/drawing/2014/main" id="{8F89398B-884C-4BA6-9DC6-B6FB46BB0114}"/>
                  </a:ext>
                </a:extLst>
              </p:cNvPr>
              <p:cNvSpPr/>
              <p:nvPr/>
            </p:nvSpPr>
            <p:spPr>
              <a:xfrm>
                <a:off x="4899999" y="2689045"/>
                <a:ext cx="787677" cy="222230"/>
              </a:xfrm>
              <a:prstGeom prst="roundRect">
                <a:avLst/>
              </a:prstGeom>
              <a:solidFill>
                <a:srgbClr val="AA78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87C6323-2343-4A18-9D33-AD7DA957B45A}"/>
                </a:ext>
              </a:extLst>
            </p:cNvPr>
            <p:cNvGrpSpPr/>
            <p:nvPr/>
          </p:nvGrpSpPr>
          <p:grpSpPr>
            <a:xfrm>
              <a:off x="5916631" y="2444815"/>
              <a:ext cx="551301" cy="476620"/>
              <a:chOff x="4897120" y="2227810"/>
              <a:chExt cx="790556" cy="683465"/>
            </a:xfrm>
          </p:grpSpPr>
          <p:sp>
            <p:nvSpPr>
              <p:cNvPr id="94" name="사각형: 둥근 모서리 102">
                <a:extLst>
                  <a:ext uri="{FF2B5EF4-FFF2-40B4-BE49-F238E27FC236}">
                    <a16:creationId xmlns:a16="http://schemas.microsoft.com/office/drawing/2014/main" id="{91E63688-65D8-465F-9C5C-9BFF12D805D1}"/>
                  </a:ext>
                </a:extLst>
              </p:cNvPr>
              <p:cNvSpPr/>
              <p:nvPr/>
            </p:nvSpPr>
            <p:spPr>
              <a:xfrm>
                <a:off x="4897120" y="2227810"/>
                <a:ext cx="787677" cy="665018"/>
              </a:xfrm>
              <a:prstGeom prst="roundRect">
                <a:avLst/>
              </a:prstGeom>
              <a:solidFill>
                <a:srgbClr val="D6B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  <p:sp>
            <p:nvSpPr>
              <p:cNvPr id="95" name="사각형: 둥근 모서리 103">
                <a:extLst>
                  <a:ext uri="{FF2B5EF4-FFF2-40B4-BE49-F238E27FC236}">
                    <a16:creationId xmlns:a16="http://schemas.microsoft.com/office/drawing/2014/main" id="{772F17E0-90F9-40BA-B5CA-B9862E5A4F18}"/>
                  </a:ext>
                </a:extLst>
              </p:cNvPr>
              <p:cNvSpPr/>
              <p:nvPr/>
            </p:nvSpPr>
            <p:spPr>
              <a:xfrm>
                <a:off x="4899999" y="2689045"/>
                <a:ext cx="787677" cy="222230"/>
              </a:xfrm>
              <a:prstGeom prst="roundRect">
                <a:avLst/>
              </a:prstGeom>
              <a:solidFill>
                <a:srgbClr val="AA78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</p:grpSp>
      <p:pic>
        <p:nvPicPr>
          <p:cNvPr id="98" name="그림 97" descr="옅은이(가) 표시된 사진&#10;&#10;자동 생성된 설명">
            <a:extLst>
              <a:ext uri="{FF2B5EF4-FFF2-40B4-BE49-F238E27FC236}">
                <a16:creationId xmlns:a16="http://schemas.microsoft.com/office/drawing/2014/main" id="{002D0B8D-997A-41A2-9B65-B336BB7252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4888">
            <a:off x="6042424" y="1884077"/>
            <a:ext cx="1811514" cy="1823571"/>
          </a:xfrm>
          <a:prstGeom prst="rect">
            <a:avLst/>
          </a:prstGeom>
          <a:effectLst/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90962C1-3AA4-4485-B71A-CDC3138113D5}"/>
              </a:ext>
            </a:extLst>
          </p:cNvPr>
          <p:cNvSpPr txBox="1"/>
          <p:nvPr/>
        </p:nvSpPr>
        <p:spPr>
          <a:xfrm>
            <a:off x="3422661" y="3315853"/>
            <a:ext cx="5730532" cy="86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화면</a:t>
            </a:r>
            <a:endParaRPr lang="ko-KR" altLang="en-US" sz="4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9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5DD5C49-4853-4DF3-9E50-5F4F39000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310" y="5486397"/>
            <a:ext cx="1371603" cy="1371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5613C6-1729-4E42-8E81-8423E76A9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54" y="4886059"/>
            <a:ext cx="2098782" cy="20987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자유형 136">
            <a:extLst>
              <a:ext uri="{FF2B5EF4-FFF2-40B4-BE49-F238E27FC236}">
                <a16:creationId xmlns:a16="http://schemas.microsoft.com/office/drawing/2014/main" id="{27D3527A-2F96-4682-993B-7EF57FE45F44}"/>
              </a:ext>
            </a:extLst>
          </p:cNvPr>
          <p:cNvSpPr/>
          <p:nvPr/>
        </p:nvSpPr>
        <p:spPr>
          <a:xfrm rot="16200000">
            <a:off x="2271945" y="-786435"/>
            <a:ext cx="671013" cy="3147450"/>
          </a:xfrm>
          <a:custGeom>
            <a:avLst/>
            <a:gdLst>
              <a:gd name="connsiteX0" fmla="*/ 671013 w 671013"/>
              <a:gd name="connsiteY0" fmla="*/ 0 h 3147450"/>
              <a:gd name="connsiteX1" fmla="*/ 671013 w 671013"/>
              <a:gd name="connsiteY1" fmla="*/ 629490 h 3147450"/>
              <a:gd name="connsiteX2" fmla="*/ 671013 w 671013"/>
              <a:gd name="connsiteY2" fmla="*/ 1290455 h 3147450"/>
              <a:gd name="connsiteX3" fmla="*/ 671013 w 671013"/>
              <a:gd name="connsiteY3" fmla="*/ 1951419 h 3147450"/>
              <a:gd name="connsiteX4" fmla="*/ 671013 w 671013"/>
              <a:gd name="connsiteY4" fmla="*/ 2549435 h 3147450"/>
              <a:gd name="connsiteX5" fmla="*/ 671013 w 671013"/>
              <a:gd name="connsiteY5" fmla="*/ 3147450 h 3147450"/>
              <a:gd name="connsiteX6" fmla="*/ 666680 w 671013"/>
              <a:gd name="connsiteY6" fmla="*/ 3147450 h 3147450"/>
              <a:gd name="connsiteX7" fmla="*/ 339316 w 671013"/>
              <a:gd name="connsiteY7" fmla="*/ 2902395 h 3147450"/>
              <a:gd name="connsiteX8" fmla="*/ 11952 w 671013"/>
              <a:gd name="connsiteY8" fmla="*/ 3147450 h 3147450"/>
              <a:gd name="connsiteX9" fmla="*/ 0 w 671013"/>
              <a:gd name="connsiteY9" fmla="*/ 3147450 h 3147450"/>
              <a:gd name="connsiteX10" fmla="*/ 0 w 671013"/>
              <a:gd name="connsiteY10" fmla="*/ 2455011 h 3147450"/>
              <a:gd name="connsiteX11" fmla="*/ 0 w 671013"/>
              <a:gd name="connsiteY11" fmla="*/ 1919945 h 3147450"/>
              <a:gd name="connsiteX12" fmla="*/ 0 w 671013"/>
              <a:gd name="connsiteY12" fmla="*/ 1290454 h 3147450"/>
              <a:gd name="connsiteX13" fmla="*/ 0 w 671013"/>
              <a:gd name="connsiteY13" fmla="*/ 723913 h 3147450"/>
              <a:gd name="connsiteX14" fmla="*/ 0 w 671013"/>
              <a:gd name="connsiteY14" fmla="*/ 0 h 3147450"/>
              <a:gd name="connsiteX15" fmla="*/ 671013 w 671013"/>
              <a:gd name="connsiteY15" fmla="*/ 0 h 314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1013" h="3147450" fill="none" extrusionOk="0">
                <a:moveTo>
                  <a:pt x="671013" y="0"/>
                </a:moveTo>
                <a:cubicBezTo>
                  <a:pt x="649746" y="283993"/>
                  <a:pt x="694072" y="323212"/>
                  <a:pt x="671013" y="629490"/>
                </a:cubicBezTo>
                <a:cubicBezTo>
                  <a:pt x="647955" y="935768"/>
                  <a:pt x="683314" y="1113294"/>
                  <a:pt x="671013" y="1290455"/>
                </a:cubicBezTo>
                <a:cubicBezTo>
                  <a:pt x="658712" y="1467616"/>
                  <a:pt x="654281" y="1655966"/>
                  <a:pt x="671013" y="1951419"/>
                </a:cubicBezTo>
                <a:cubicBezTo>
                  <a:pt x="687745" y="2246872"/>
                  <a:pt x="692902" y="2307570"/>
                  <a:pt x="671013" y="2549435"/>
                </a:cubicBezTo>
                <a:cubicBezTo>
                  <a:pt x="649124" y="2791300"/>
                  <a:pt x="645402" y="2883327"/>
                  <a:pt x="671013" y="3147450"/>
                </a:cubicBezTo>
                <a:cubicBezTo>
                  <a:pt x="668946" y="3147336"/>
                  <a:pt x="667951" y="3147510"/>
                  <a:pt x="666680" y="3147450"/>
                </a:cubicBezTo>
                <a:cubicBezTo>
                  <a:pt x="582339" y="3093814"/>
                  <a:pt x="417226" y="2938007"/>
                  <a:pt x="339316" y="2902395"/>
                </a:cubicBezTo>
                <a:cubicBezTo>
                  <a:pt x="264807" y="2972746"/>
                  <a:pt x="117062" y="3086978"/>
                  <a:pt x="11952" y="3147450"/>
                </a:cubicBezTo>
                <a:cubicBezTo>
                  <a:pt x="7465" y="3147932"/>
                  <a:pt x="2523" y="3146994"/>
                  <a:pt x="0" y="3147450"/>
                </a:cubicBezTo>
                <a:cubicBezTo>
                  <a:pt x="31822" y="2872548"/>
                  <a:pt x="21662" y="2703606"/>
                  <a:pt x="0" y="2455011"/>
                </a:cubicBezTo>
                <a:cubicBezTo>
                  <a:pt x="-21662" y="2206416"/>
                  <a:pt x="26356" y="2075137"/>
                  <a:pt x="0" y="1919945"/>
                </a:cubicBezTo>
                <a:cubicBezTo>
                  <a:pt x="-26356" y="1764753"/>
                  <a:pt x="-14074" y="1530057"/>
                  <a:pt x="0" y="1290454"/>
                </a:cubicBezTo>
                <a:cubicBezTo>
                  <a:pt x="14074" y="1050851"/>
                  <a:pt x="24739" y="885783"/>
                  <a:pt x="0" y="723913"/>
                </a:cubicBezTo>
                <a:cubicBezTo>
                  <a:pt x="-24739" y="562043"/>
                  <a:pt x="-17598" y="279551"/>
                  <a:pt x="0" y="0"/>
                </a:cubicBezTo>
                <a:cubicBezTo>
                  <a:pt x="143814" y="-1962"/>
                  <a:pt x="437031" y="-24091"/>
                  <a:pt x="671013" y="0"/>
                </a:cubicBezTo>
                <a:close/>
              </a:path>
              <a:path w="671013" h="3147450" stroke="0" extrusionOk="0">
                <a:moveTo>
                  <a:pt x="671013" y="0"/>
                </a:moveTo>
                <a:cubicBezTo>
                  <a:pt x="664200" y="237793"/>
                  <a:pt x="686378" y="330429"/>
                  <a:pt x="671013" y="566541"/>
                </a:cubicBezTo>
                <a:cubicBezTo>
                  <a:pt x="655648" y="802653"/>
                  <a:pt x="684883" y="1013152"/>
                  <a:pt x="671013" y="1164557"/>
                </a:cubicBezTo>
                <a:cubicBezTo>
                  <a:pt x="657143" y="1315962"/>
                  <a:pt x="652724" y="1536419"/>
                  <a:pt x="671013" y="1762572"/>
                </a:cubicBezTo>
                <a:cubicBezTo>
                  <a:pt x="689302" y="1988726"/>
                  <a:pt x="667280" y="2300947"/>
                  <a:pt x="671013" y="2455011"/>
                </a:cubicBezTo>
                <a:cubicBezTo>
                  <a:pt x="674746" y="2609075"/>
                  <a:pt x="642746" y="2857638"/>
                  <a:pt x="671013" y="3147450"/>
                </a:cubicBezTo>
                <a:cubicBezTo>
                  <a:pt x="669065" y="3147623"/>
                  <a:pt x="667651" y="3147366"/>
                  <a:pt x="666680" y="3147450"/>
                </a:cubicBezTo>
                <a:cubicBezTo>
                  <a:pt x="577639" y="3097970"/>
                  <a:pt x="482506" y="3013464"/>
                  <a:pt x="339316" y="2902395"/>
                </a:cubicBezTo>
                <a:cubicBezTo>
                  <a:pt x="246400" y="2961516"/>
                  <a:pt x="104304" y="3081662"/>
                  <a:pt x="11952" y="3147450"/>
                </a:cubicBezTo>
                <a:cubicBezTo>
                  <a:pt x="8350" y="3146930"/>
                  <a:pt x="5221" y="3146864"/>
                  <a:pt x="0" y="3147450"/>
                </a:cubicBezTo>
                <a:cubicBezTo>
                  <a:pt x="17676" y="2919804"/>
                  <a:pt x="-24455" y="2690154"/>
                  <a:pt x="0" y="2517960"/>
                </a:cubicBezTo>
                <a:cubicBezTo>
                  <a:pt x="24455" y="2345766"/>
                  <a:pt x="797" y="2207547"/>
                  <a:pt x="0" y="1919945"/>
                </a:cubicBezTo>
                <a:cubicBezTo>
                  <a:pt x="-797" y="1632344"/>
                  <a:pt x="26742" y="1488811"/>
                  <a:pt x="0" y="1290454"/>
                </a:cubicBezTo>
                <a:cubicBezTo>
                  <a:pt x="-26742" y="1092097"/>
                  <a:pt x="17292" y="978732"/>
                  <a:pt x="0" y="692439"/>
                </a:cubicBezTo>
                <a:cubicBezTo>
                  <a:pt x="-17292" y="406146"/>
                  <a:pt x="-1104" y="259262"/>
                  <a:pt x="0" y="0"/>
                </a:cubicBezTo>
                <a:cubicBezTo>
                  <a:pt x="272710" y="21071"/>
                  <a:pt x="532101" y="-11332"/>
                  <a:pt x="671013" y="0"/>
                </a:cubicBezTo>
                <a:close/>
              </a:path>
            </a:pathLst>
          </a:custGeom>
          <a:solidFill>
            <a:srgbClr val="FFC5CD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357297848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EB29A-CEA5-4BA7-83F9-77E705EBE128}"/>
              </a:ext>
            </a:extLst>
          </p:cNvPr>
          <p:cNvSpPr txBox="1"/>
          <p:nvPr/>
        </p:nvSpPr>
        <p:spPr>
          <a:xfrm>
            <a:off x="954101" y="476966"/>
            <a:ext cx="301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로그인</a:t>
            </a:r>
            <a:r>
              <a:rPr lang="en-US" altLang="ko-KR" sz="32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/</a:t>
            </a:r>
            <a:r>
              <a:rPr lang="ko-KR" altLang="en-US" sz="32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회원가입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사각형: 둥근 모서리 76">
            <a:extLst>
              <a:ext uri="{FF2B5EF4-FFF2-40B4-BE49-F238E27FC236}">
                <a16:creationId xmlns:a16="http://schemas.microsoft.com/office/drawing/2014/main" id="{84B59E48-A39E-4A6D-9D5C-BD4402C83F21}"/>
              </a:ext>
            </a:extLst>
          </p:cNvPr>
          <p:cNvSpPr/>
          <p:nvPr/>
        </p:nvSpPr>
        <p:spPr>
          <a:xfrm>
            <a:off x="6576344" y="1541630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로그인 및 회원가입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1E2E16-8BA3-4947-89A2-973F478BF3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>
            <a:off x="6058824" y="1571320"/>
            <a:ext cx="377580" cy="761351"/>
          </a:xfrm>
          <a:prstGeom prst="rect">
            <a:avLst/>
          </a:prstGeom>
          <a:effectLst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D550329-C0C5-4948-A4FC-DEAEED4BC3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13" t="10211" r="28949" b="6311"/>
          <a:stretch/>
        </p:blipFill>
        <p:spPr>
          <a:xfrm>
            <a:off x="6058824" y="2576658"/>
            <a:ext cx="383771" cy="767541"/>
          </a:xfrm>
          <a:prstGeom prst="rect">
            <a:avLst/>
          </a:prstGeom>
          <a:effectLst/>
        </p:spPr>
      </p:pic>
      <p:sp>
        <p:nvSpPr>
          <p:cNvPr id="27" name="사각형: 둥근 모서리 76">
            <a:extLst>
              <a:ext uri="{FF2B5EF4-FFF2-40B4-BE49-F238E27FC236}">
                <a16:creationId xmlns:a16="http://schemas.microsoft.com/office/drawing/2014/main" id="{F7C6C932-20EB-4986-A6D6-EBC75484D109}"/>
              </a:ext>
            </a:extLst>
          </p:cNvPr>
          <p:cNvSpPr/>
          <p:nvPr/>
        </p:nvSpPr>
        <p:spPr>
          <a:xfrm>
            <a:off x="6576344" y="2576658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서비스 이용 약관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66E0CFF-0FF6-4D75-909A-6DE80C75E79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3" r="18190" b="14687"/>
          <a:stretch/>
        </p:blipFill>
        <p:spPr>
          <a:xfrm rot="425787">
            <a:off x="10776368" y="4675595"/>
            <a:ext cx="1055718" cy="1458649"/>
          </a:xfrm>
          <a:prstGeom prst="rect">
            <a:avLst/>
          </a:prstGeom>
          <a:effectLst/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EBEAB67-90D1-451D-8AB1-FFAE9D0B93A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3" t="26097" r="48837" b="60521"/>
          <a:stretch/>
        </p:blipFill>
        <p:spPr>
          <a:xfrm>
            <a:off x="10767707" y="5863395"/>
            <a:ext cx="922713" cy="382386"/>
          </a:xfrm>
          <a:prstGeom prst="rect">
            <a:avLst/>
          </a:prstGeom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874" y="1987429"/>
            <a:ext cx="1714500" cy="304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460" y="3734178"/>
            <a:ext cx="1062990" cy="175221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A1D5CAD-6579-4C78-B7EF-618494C8AC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>
            <a:off x="6020551" y="3625851"/>
            <a:ext cx="377580" cy="761351"/>
          </a:xfrm>
          <a:prstGeom prst="rect">
            <a:avLst/>
          </a:prstGeom>
          <a:effectLst/>
        </p:spPr>
      </p:pic>
      <p:sp>
        <p:nvSpPr>
          <p:cNvPr id="38" name="사각형: 둥근 모서리 76">
            <a:extLst>
              <a:ext uri="{FF2B5EF4-FFF2-40B4-BE49-F238E27FC236}">
                <a16:creationId xmlns:a16="http://schemas.microsoft.com/office/drawing/2014/main" id="{72B3A626-67B5-49A1-85FE-EE87C8FC987E}"/>
              </a:ext>
            </a:extLst>
          </p:cNvPr>
          <p:cNvSpPr/>
          <p:nvPr/>
        </p:nvSpPr>
        <p:spPr>
          <a:xfrm>
            <a:off x="6576344" y="3611686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추천을 위한 관심 악기 정보 수집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07" y="1726036"/>
            <a:ext cx="1376945" cy="3771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740" y="2514789"/>
            <a:ext cx="1371813" cy="243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2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5DD5C49-4853-4DF3-9E50-5F4F39000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310" y="5486397"/>
            <a:ext cx="1371603" cy="1371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5613C6-1729-4E42-8E81-8423E76A9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54" y="4886059"/>
            <a:ext cx="2098782" cy="20987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자유형 136">
            <a:extLst>
              <a:ext uri="{FF2B5EF4-FFF2-40B4-BE49-F238E27FC236}">
                <a16:creationId xmlns:a16="http://schemas.microsoft.com/office/drawing/2014/main" id="{27D3527A-2F96-4682-993B-7EF57FE45F44}"/>
              </a:ext>
            </a:extLst>
          </p:cNvPr>
          <p:cNvSpPr/>
          <p:nvPr/>
        </p:nvSpPr>
        <p:spPr>
          <a:xfrm rot="16200000">
            <a:off x="2271945" y="-786435"/>
            <a:ext cx="671013" cy="3147450"/>
          </a:xfrm>
          <a:custGeom>
            <a:avLst/>
            <a:gdLst>
              <a:gd name="connsiteX0" fmla="*/ 671013 w 671013"/>
              <a:gd name="connsiteY0" fmla="*/ 0 h 3147450"/>
              <a:gd name="connsiteX1" fmla="*/ 671013 w 671013"/>
              <a:gd name="connsiteY1" fmla="*/ 629490 h 3147450"/>
              <a:gd name="connsiteX2" fmla="*/ 671013 w 671013"/>
              <a:gd name="connsiteY2" fmla="*/ 1290455 h 3147450"/>
              <a:gd name="connsiteX3" fmla="*/ 671013 w 671013"/>
              <a:gd name="connsiteY3" fmla="*/ 1951419 h 3147450"/>
              <a:gd name="connsiteX4" fmla="*/ 671013 w 671013"/>
              <a:gd name="connsiteY4" fmla="*/ 2549435 h 3147450"/>
              <a:gd name="connsiteX5" fmla="*/ 671013 w 671013"/>
              <a:gd name="connsiteY5" fmla="*/ 3147450 h 3147450"/>
              <a:gd name="connsiteX6" fmla="*/ 666680 w 671013"/>
              <a:gd name="connsiteY6" fmla="*/ 3147450 h 3147450"/>
              <a:gd name="connsiteX7" fmla="*/ 339316 w 671013"/>
              <a:gd name="connsiteY7" fmla="*/ 2902395 h 3147450"/>
              <a:gd name="connsiteX8" fmla="*/ 11952 w 671013"/>
              <a:gd name="connsiteY8" fmla="*/ 3147450 h 3147450"/>
              <a:gd name="connsiteX9" fmla="*/ 0 w 671013"/>
              <a:gd name="connsiteY9" fmla="*/ 3147450 h 3147450"/>
              <a:gd name="connsiteX10" fmla="*/ 0 w 671013"/>
              <a:gd name="connsiteY10" fmla="*/ 2455011 h 3147450"/>
              <a:gd name="connsiteX11" fmla="*/ 0 w 671013"/>
              <a:gd name="connsiteY11" fmla="*/ 1919945 h 3147450"/>
              <a:gd name="connsiteX12" fmla="*/ 0 w 671013"/>
              <a:gd name="connsiteY12" fmla="*/ 1290454 h 3147450"/>
              <a:gd name="connsiteX13" fmla="*/ 0 w 671013"/>
              <a:gd name="connsiteY13" fmla="*/ 723913 h 3147450"/>
              <a:gd name="connsiteX14" fmla="*/ 0 w 671013"/>
              <a:gd name="connsiteY14" fmla="*/ 0 h 3147450"/>
              <a:gd name="connsiteX15" fmla="*/ 671013 w 671013"/>
              <a:gd name="connsiteY15" fmla="*/ 0 h 314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1013" h="3147450" fill="none" extrusionOk="0">
                <a:moveTo>
                  <a:pt x="671013" y="0"/>
                </a:moveTo>
                <a:cubicBezTo>
                  <a:pt x="649746" y="283993"/>
                  <a:pt x="694072" y="323212"/>
                  <a:pt x="671013" y="629490"/>
                </a:cubicBezTo>
                <a:cubicBezTo>
                  <a:pt x="647955" y="935768"/>
                  <a:pt x="683314" y="1113294"/>
                  <a:pt x="671013" y="1290455"/>
                </a:cubicBezTo>
                <a:cubicBezTo>
                  <a:pt x="658712" y="1467616"/>
                  <a:pt x="654281" y="1655966"/>
                  <a:pt x="671013" y="1951419"/>
                </a:cubicBezTo>
                <a:cubicBezTo>
                  <a:pt x="687745" y="2246872"/>
                  <a:pt x="692902" y="2307570"/>
                  <a:pt x="671013" y="2549435"/>
                </a:cubicBezTo>
                <a:cubicBezTo>
                  <a:pt x="649124" y="2791300"/>
                  <a:pt x="645402" y="2883327"/>
                  <a:pt x="671013" y="3147450"/>
                </a:cubicBezTo>
                <a:cubicBezTo>
                  <a:pt x="668946" y="3147336"/>
                  <a:pt x="667951" y="3147510"/>
                  <a:pt x="666680" y="3147450"/>
                </a:cubicBezTo>
                <a:cubicBezTo>
                  <a:pt x="582339" y="3093814"/>
                  <a:pt x="417226" y="2938007"/>
                  <a:pt x="339316" y="2902395"/>
                </a:cubicBezTo>
                <a:cubicBezTo>
                  <a:pt x="264807" y="2972746"/>
                  <a:pt x="117062" y="3086978"/>
                  <a:pt x="11952" y="3147450"/>
                </a:cubicBezTo>
                <a:cubicBezTo>
                  <a:pt x="7465" y="3147932"/>
                  <a:pt x="2523" y="3146994"/>
                  <a:pt x="0" y="3147450"/>
                </a:cubicBezTo>
                <a:cubicBezTo>
                  <a:pt x="31822" y="2872548"/>
                  <a:pt x="21662" y="2703606"/>
                  <a:pt x="0" y="2455011"/>
                </a:cubicBezTo>
                <a:cubicBezTo>
                  <a:pt x="-21662" y="2206416"/>
                  <a:pt x="26356" y="2075137"/>
                  <a:pt x="0" y="1919945"/>
                </a:cubicBezTo>
                <a:cubicBezTo>
                  <a:pt x="-26356" y="1764753"/>
                  <a:pt x="-14074" y="1530057"/>
                  <a:pt x="0" y="1290454"/>
                </a:cubicBezTo>
                <a:cubicBezTo>
                  <a:pt x="14074" y="1050851"/>
                  <a:pt x="24739" y="885783"/>
                  <a:pt x="0" y="723913"/>
                </a:cubicBezTo>
                <a:cubicBezTo>
                  <a:pt x="-24739" y="562043"/>
                  <a:pt x="-17598" y="279551"/>
                  <a:pt x="0" y="0"/>
                </a:cubicBezTo>
                <a:cubicBezTo>
                  <a:pt x="143814" y="-1962"/>
                  <a:pt x="437031" y="-24091"/>
                  <a:pt x="671013" y="0"/>
                </a:cubicBezTo>
                <a:close/>
              </a:path>
              <a:path w="671013" h="3147450" stroke="0" extrusionOk="0">
                <a:moveTo>
                  <a:pt x="671013" y="0"/>
                </a:moveTo>
                <a:cubicBezTo>
                  <a:pt x="664200" y="237793"/>
                  <a:pt x="686378" y="330429"/>
                  <a:pt x="671013" y="566541"/>
                </a:cubicBezTo>
                <a:cubicBezTo>
                  <a:pt x="655648" y="802653"/>
                  <a:pt x="684883" y="1013152"/>
                  <a:pt x="671013" y="1164557"/>
                </a:cubicBezTo>
                <a:cubicBezTo>
                  <a:pt x="657143" y="1315962"/>
                  <a:pt x="652724" y="1536419"/>
                  <a:pt x="671013" y="1762572"/>
                </a:cubicBezTo>
                <a:cubicBezTo>
                  <a:pt x="689302" y="1988726"/>
                  <a:pt x="667280" y="2300947"/>
                  <a:pt x="671013" y="2455011"/>
                </a:cubicBezTo>
                <a:cubicBezTo>
                  <a:pt x="674746" y="2609075"/>
                  <a:pt x="642746" y="2857638"/>
                  <a:pt x="671013" y="3147450"/>
                </a:cubicBezTo>
                <a:cubicBezTo>
                  <a:pt x="669065" y="3147623"/>
                  <a:pt x="667651" y="3147366"/>
                  <a:pt x="666680" y="3147450"/>
                </a:cubicBezTo>
                <a:cubicBezTo>
                  <a:pt x="577639" y="3097970"/>
                  <a:pt x="482506" y="3013464"/>
                  <a:pt x="339316" y="2902395"/>
                </a:cubicBezTo>
                <a:cubicBezTo>
                  <a:pt x="246400" y="2961516"/>
                  <a:pt x="104304" y="3081662"/>
                  <a:pt x="11952" y="3147450"/>
                </a:cubicBezTo>
                <a:cubicBezTo>
                  <a:pt x="8350" y="3146930"/>
                  <a:pt x="5221" y="3146864"/>
                  <a:pt x="0" y="3147450"/>
                </a:cubicBezTo>
                <a:cubicBezTo>
                  <a:pt x="17676" y="2919804"/>
                  <a:pt x="-24455" y="2690154"/>
                  <a:pt x="0" y="2517960"/>
                </a:cubicBezTo>
                <a:cubicBezTo>
                  <a:pt x="24455" y="2345766"/>
                  <a:pt x="797" y="2207547"/>
                  <a:pt x="0" y="1919945"/>
                </a:cubicBezTo>
                <a:cubicBezTo>
                  <a:pt x="-797" y="1632344"/>
                  <a:pt x="26742" y="1488811"/>
                  <a:pt x="0" y="1290454"/>
                </a:cubicBezTo>
                <a:cubicBezTo>
                  <a:pt x="-26742" y="1092097"/>
                  <a:pt x="17292" y="978732"/>
                  <a:pt x="0" y="692439"/>
                </a:cubicBezTo>
                <a:cubicBezTo>
                  <a:pt x="-17292" y="406146"/>
                  <a:pt x="-1104" y="259262"/>
                  <a:pt x="0" y="0"/>
                </a:cubicBezTo>
                <a:cubicBezTo>
                  <a:pt x="272710" y="21071"/>
                  <a:pt x="532101" y="-11332"/>
                  <a:pt x="671013" y="0"/>
                </a:cubicBezTo>
                <a:close/>
              </a:path>
            </a:pathLst>
          </a:custGeom>
          <a:solidFill>
            <a:srgbClr val="FFC5CD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357297848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EB29A-CEA5-4BA7-83F9-77E705EBE128}"/>
              </a:ext>
            </a:extLst>
          </p:cNvPr>
          <p:cNvSpPr txBox="1"/>
          <p:nvPr/>
        </p:nvSpPr>
        <p:spPr>
          <a:xfrm>
            <a:off x="954101" y="476966"/>
            <a:ext cx="301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메인 페이지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BCFD54D-4B6D-498A-A670-4FD685A90A39}"/>
              </a:ext>
            </a:extLst>
          </p:cNvPr>
          <p:cNvGrpSpPr/>
          <p:nvPr/>
        </p:nvGrpSpPr>
        <p:grpSpPr>
          <a:xfrm rot="1452024">
            <a:off x="10411162" y="5708772"/>
            <a:ext cx="879715" cy="296128"/>
            <a:chOff x="10207642" y="3661624"/>
            <a:chExt cx="2267168" cy="76316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485CFA76-E64B-4789-A954-CD058B53D91D}"/>
                </a:ext>
              </a:extLst>
            </p:cNvPr>
            <p:cNvSpPr/>
            <p:nvPr/>
          </p:nvSpPr>
          <p:spPr>
            <a:xfrm rot="5749590">
              <a:off x="10309143" y="3560123"/>
              <a:ext cx="752995" cy="955998"/>
            </a:xfrm>
            <a:custGeom>
              <a:avLst/>
              <a:gdLst>
                <a:gd name="connsiteX0" fmla="*/ 4574 w 752995"/>
                <a:gd name="connsiteY0" fmla="*/ 532934 h 955998"/>
                <a:gd name="connsiteX1" fmla="*/ 0 w 752995"/>
                <a:gd name="connsiteY1" fmla="*/ 449225 h 955998"/>
                <a:gd name="connsiteX2" fmla="*/ 38445 w 752995"/>
                <a:gd name="connsiteY2" fmla="*/ 216994 h 955998"/>
                <a:gd name="connsiteX3" fmla="*/ 57883 w 752995"/>
                <a:gd name="connsiteY3" fmla="*/ 173527 h 955998"/>
                <a:gd name="connsiteX4" fmla="*/ 59617 w 752995"/>
                <a:gd name="connsiteY4" fmla="*/ 167956 h 955998"/>
                <a:gd name="connsiteX5" fmla="*/ 62607 w 752995"/>
                <a:gd name="connsiteY5" fmla="*/ 162962 h 955998"/>
                <a:gd name="connsiteX6" fmla="*/ 65934 w 752995"/>
                <a:gd name="connsiteY6" fmla="*/ 155523 h 955998"/>
                <a:gd name="connsiteX7" fmla="*/ 78684 w 752995"/>
                <a:gd name="connsiteY7" fmla="*/ 136113 h 955998"/>
                <a:gd name="connsiteX8" fmla="*/ 84129 w 752995"/>
                <a:gd name="connsiteY8" fmla="*/ 127018 h 955998"/>
                <a:gd name="connsiteX9" fmla="*/ 85951 w 752995"/>
                <a:gd name="connsiteY9" fmla="*/ 125050 h 955998"/>
                <a:gd name="connsiteX10" fmla="*/ 99249 w 752995"/>
                <a:gd name="connsiteY10" fmla="*/ 104804 h 955998"/>
                <a:gd name="connsiteX11" fmla="*/ 179743 w 752995"/>
                <a:gd name="connsiteY11" fmla="*/ 42306 h 955998"/>
                <a:gd name="connsiteX12" fmla="*/ 198154 w 752995"/>
                <a:gd name="connsiteY12" fmla="*/ 38881 h 955998"/>
                <a:gd name="connsiteX13" fmla="*/ 211345 w 752995"/>
                <a:gd name="connsiteY13" fmla="*/ 32054 h 955998"/>
                <a:gd name="connsiteX14" fmla="*/ 329423 w 752995"/>
                <a:gd name="connsiteY14" fmla="*/ 2222 h 955998"/>
                <a:gd name="connsiteX15" fmla="*/ 660240 w 752995"/>
                <a:gd name="connsiteY15" fmla="*/ 194745 h 955998"/>
                <a:gd name="connsiteX16" fmla="*/ 658589 w 752995"/>
                <a:gd name="connsiteY16" fmla="*/ 240516 h 955998"/>
                <a:gd name="connsiteX17" fmla="*/ 647558 w 752995"/>
                <a:gd name="connsiteY17" fmla="*/ 275955 h 955998"/>
                <a:gd name="connsiteX18" fmla="*/ 686762 w 752995"/>
                <a:gd name="connsiteY18" fmla="*/ 303986 h 955998"/>
                <a:gd name="connsiteX19" fmla="*/ 752135 w 752995"/>
                <a:gd name="connsiteY19" fmla="*/ 423830 h 955998"/>
                <a:gd name="connsiteX20" fmla="*/ 678093 w 752995"/>
                <a:gd name="connsiteY20" fmla="*/ 591390 h 955998"/>
                <a:gd name="connsiteX21" fmla="*/ 673855 w 752995"/>
                <a:gd name="connsiteY21" fmla="*/ 594559 h 955998"/>
                <a:gd name="connsiteX22" fmla="*/ 705493 w 752995"/>
                <a:gd name="connsiteY22" fmla="*/ 633220 h 955998"/>
                <a:gd name="connsiteX23" fmla="*/ 726134 w 752995"/>
                <a:gd name="connsiteY23" fmla="*/ 698402 h 955998"/>
                <a:gd name="connsiteX24" fmla="*/ 441022 w 752995"/>
                <a:gd name="connsiteY24" fmla="*/ 953776 h 955998"/>
                <a:gd name="connsiteX25" fmla="*/ 143301 w 752995"/>
                <a:gd name="connsiteY25" fmla="*/ 845955 h 955998"/>
                <a:gd name="connsiteX26" fmla="*/ 133149 w 752995"/>
                <a:gd name="connsiteY26" fmla="*/ 827597 h 955998"/>
                <a:gd name="connsiteX27" fmla="*/ 99250 w 752995"/>
                <a:gd name="connsiteY27" fmla="*/ 793646 h 955998"/>
                <a:gd name="connsiteX28" fmla="*/ 4574 w 752995"/>
                <a:gd name="connsiteY28" fmla="*/ 532934 h 95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995" h="955998">
                  <a:moveTo>
                    <a:pt x="4574" y="532934"/>
                  </a:moveTo>
                  <a:cubicBezTo>
                    <a:pt x="1575" y="505895"/>
                    <a:pt x="0" y="477900"/>
                    <a:pt x="0" y="449225"/>
                  </a:cubicBezTo>
                  <a:cubicBezTo>
                    <a:pt x="0" y="363201"/>
                    <a:pt x="14173" y="283286"/>
                    <a:pt x="38445" y="216994"/>
                  </a:cubicBezTo>
                  <a:lnTo>
                    <a:pt x="57883" y="173527"/>
                  </a:lnTo>
                  <a:lnTo>
                    <a:pt x="59617" y="167956"/>
                  </a:lnTo>
                  <a:lnTo>
                    <a:pt x="62607" y="162962"/>
                  </a:lnTo>
                  <a:lnTo>
                    <a:pt x="65934" y="155523"/>
                  </a:lnTo>
                  <a:lnTo>
                    <a:pt x="78684" y="136113"/>
                  </a:lnTo>
                  <a:lnTo>
                    <a:pt x="84129" y="127018"/>
                  </a:lnTo>
                  <a:lnTo>
                    <a:pt x="85951" y="125050"/>
                  </a:lnTo>
                  <a:lnTo>
                    <a:pt x="99249" y="104804"/>
                  </a:lnTo>
                  <a:cubicBezTo>
                    <a:pt x="123202" y="74946"/>
                    <a:pt x="150435" y="53372"/>
                    <a:pt x="179743" y="42306"/>
                  </a:cubicBezTo>
                  <a:lnTo>
                    <a:pt x="198154" y="38881"/>
                  </a:lnTo>
                  <a:lnTo>
                    <a:pt x="211345" y="32054"/>
                  </a:lnTo>
                  <a:cubicBezTo>
                    <a:pt x="247033" y="16961"/>
                    <a:pt x="286902" y="6561"/>
                    <a:pt x="329423" y="2222"/>
                  </a:cubicBezTo>
                  <a:cubicBezTo>
                    <a:pt x="499507" y="-15134"/>
                    <a:pt x="647619" y="71062"/>
                    <a:pt x="660240" y="194745"/>
                  </a:cubicBezTo>
                  <a:cubicBezTo>
                    <a:pt x="661818" y="210205"/>
                    <a:pt x="661204" y="225519"/>
                    <a:pt x="658589" y="240516"/>
                  </a:cubicBezTo>
                  <a:lnTo>
                    <a:pt x="647558" y="275955"/>
                  </a:lnTo>
                  <a:lnTo>
                    <a:pt x="686762" y="303986"/>
                  </a:lnTo>
                  <a:cubicBezTo>
                    <a:pt x="723616" y="336340"/>
                    <a:pt x="747402" y="377449"/>
                    <a:pt x="752135" y="423830"/>
                  </a:cubicBezTo>
                  <a:cubicBezTo>
                    <a:pt x="758445" y="485672"/>
                    <a:pt x="729688" y="545176"/>
                    <a:pt x="678093" y="591390"/>
                  </a:cubicBezTo>
                  <a:lnTo>
                    <a:pt x="673855" y="594559"/>
                  </a:lnTo>
                  <a:lnTo>
                    <a:pt x="705493" y="633220"/>
                  </a:lnTo>
                  <a:cubicBezTo>
                    <a:pt x="716638" y="653339"/>
                    <a:pt x="723768" y="675212"/>
                    <a:pt x="726134" y="698402"/>
                  </a:cubicBezTo>
                  <a:cubicBezTo>
                    <a:pt x="738755" y="822085"/>
                    <a:pt x="611105" y="936420"/>
                    <a:pt x="441022" y="953776"/>
                  </a:cubicBezTo>
                  <a:cubicBezTo>
                    <a:pt x="313459" y="966793"/>
                    <a:pt x="198255" y="921562"/>
                    <a:pt x="143301" y="845955"/>
                  </a:cubicBezTo>
                  <a:lnTo>
                    <a:pt x="133149" y="827597"/>
                  </a:lnTo>
                  <a:lnTo>
                    <a:pt x="99250" y="793646"/>
                  </a:lnTo>
                  <a:cubicBezTo>
                    <a:pt x="51345" y="733932"/>
                    <a:pt x="16568" y="641089"/>
                    <a:pt x="4574" y="532934"/>
                  </a:cubicBezTo>
                  <a:close/>
                </a:path>
              </a:pathLst>
            </a:custGeom>
            <a:solidFill>
              <a:srgbClr val="FFD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6FDD09BC-7EF1-4964-8A46-274ADE76758C}"/>
                </a:ext>
              </a:extLst>
            </p:cNvPr>
            <p:cNvSpPr/>
            <p:nvPr/>
          </p:nvSpPr>
          <p:spPr>
            <a:xfrm rot="5749590">
              <a:off x="11620313" y="3570297"/>
              <a:ext cx="752995" cy="955998"/>
            </a:xfrm>
            <a:custGeom>
              <a:avLst/>
              <a:gdLst>
                <a:gd name="connsiteX0" fmla="*/ 4574 w 752995"/>
                <a:gd name="connsiteY0" fmla="*/ 532934 h 955998"/>
                <a:gd name="connsiteX1" fmla="*/ 0 w 752995"/>
                <a:gd name="connsiteY1" fmla="*/ 449225 h 955998"/>
                <a:gd name="connsiteX2" fmla="*/ 38445 w 752995"/>
                <a:gd name="connsiteY2" fmla="*/ 216994 h 955998"/>
                <a:gd name="connsiteX3" fmla="*/ 57883 w 752995"/>
                <a:gd name="connsiteY3" fmla="*/ 173527 h 955998"/>
                <a:gd name="connsiteX4" fmla="*/ 59617 w 752995"/>
                <a:gd name="connsiteY4" fmla="*/ 167956 h 955998"/>
                <a:gd name="connsiteX5" fmla="*/ 62607 w 752995"/>
                <a:gd name="connsiteY5" fmla="*/ 162962 h 955998"/>
                <a:gd name="connsiteX6" fmla="*/ 65934 w 752995"/>
                <a:gd name="connsiteY6" fmla="*/ 155523 h 955998"/>
                <a:gd name="connsiteX7" fmla="*/ 78684 w 752995"/>
                <a:gd name="connsiteY7" fmla="*/ 136113 h 955998"/>
                <a:gd name="connsiteX8" fmla="*/ 84129 w 752995"/>
                <a:gd name="connsiteY8" fmla="*/ 127018 h 955998"/>
                <a:gd name="connsiteX9" fmla="*/ 85951 w 752995"/>
                <a:gd name="connsiteY9" fmla="*/ 125050 h 955998"/>
                <a:gd name="connsiteX10" fmla="*/ 99249 w 752995"/>
                <a:gd name="connsiteY10" fmla="*/ 104804 h 955998"/>
                <a:gd name="connsiteX11" fmla="*/ 179743 w 752995"/>
                <a:gd name="connsiteY11" fmla="*/ 42306 h 955998"/>
                <a:gd name="connsiteX12" fmla="*/ 198154 w 752995"/>
                <a:gd name="connsiteY12" fmla="*/ 38881 h 955998"/>
                <a:gd name="connsiteX13" fmla="*/ 211345 w 752995"/>
                <a:gd name="connsiteY13" fmla="*/ 32054 h 955998"/>
                <a:gd name="connsiteX14" fmla="*/ 329423 w 752995"/>
                <a:gd name="connsiteY14" fmla="*/ 2222 h 955998"/>
                <a:gd name="connsiteX15" fmla="*/ 660240 w 752995"/>
                <a:gd name="connsiteY15" fmla="*/ 194745 h 955998"/>
                <a:gd name="connsiteX16" fmla="*/ 658589 w 752995"/>
                <a:gd name="connsiteY16" fmla="*/ 240516 h 955998"/>
                <a:gd name="connsiteX17" fmla="*/ 647558 w 752995"/>
                <a:gd name="connsiteY17" fmla="*/ 275955 h 955998"/>
                <a:gd name="connsiteX18" fmla="*/ 686762 w 752995"/>
                <a:gd name="connsiteY18" fmla="*/ 303986 h 955998"/>
                <a:gd name="connsiteX19" fmla="*/ 752135 w 752995"/>
                <a:gd name="connsiteY19" fmla="*/ 423830 h 955998"/>
                <a:gd name="connsiteX20" fmla="*/ 678093 w 752995"/>
                <a:gd name="connsiteY20" fmla="*/ 591390 h 955998"/>
                <a:gd name="connsiteX21" fmla="*/ 673855 w 752995"/>
                <a:gd name="connsiteY21" fmla="*/ 594559 h 955998"/>
                <a:gd name="connsiteX22" fmla="*/ 705493 w 752995"/>
                <a:gd name="connsiteY22" fmla="*/ 633220 h 955998"/>
                <a:gd name="connsiteX23" fmla="*/ 726134 w 752995"/>
                <a:gd name="connsiteY23" fmla="*/ 698402 h 955998"/>
                <a:gd name="connsiteX24" fmla="*/ 441022 w 752995"/>
                <a:gd name="connsiteY24" fmla="*/ 953776 h 955998"/>
                <a:gd name="connsiteX25" fmla="*/ 143301 w 752995"/>
                <a:gd name="connsiteY25" fmla="*/ 845955 h 955998"/>
                <a:gd name="connsiteX26" fmla="*/ 133149 w 752995"/>
                <a:gd name="connsiteY26" fmla="*/ 827597 h 955998"/>
                <a:gd name="connsiteX27" fmla="*/ 99250 w 752995"/>
                <a:gd name="connsiteY27" fmla="*/ 793646 h 955998"/>
                <a:gd name="connsiteX28" fmla="*/ 4574 w 752995"/>
                <a:gd name="connsiteY28" fmla="*/ 532934 h 95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995" h="955998">
                  <a:moveTo>
                    <a:pt x="4574" y="532934"/>
                  </a:moveTo>
                  <a:cubicBezTo>
                    <a:pt x="1575" y="505895"/>
                    <a:pt x="0" y="477900"/>
                    <a:pt x="0" y="449225"/>
                  </a:cubicBezTo>
                  <a:cubicBezTo>
                    <a:pt x="0" y="363201"/>
                    <a:pt x="14173" y="283286"/>
                    <a:pt x="38445" y="216994"/>
                  </a:cubicBezTo>
                  <a:lnTo>
                    <a:pt x="57883" y="173527"/>
                  </a:lnTo>
                  <a:lnTo>
                    <a:pt x="59617" y="167956"/>
                  </a:lnTo>
                  <a:lnTo>
                    <a:pt x="62607" y="162962"/>
                  </a:lnTo>
                  <a:lnTo>
                    <a:pt x="65934" y="155523"/>
                  </a:lnTo>
                  <a:lnTo>
                    <a:pt x="78684" y="136113"/>
                  </a:lnTo>
                  <a:lnTo>
                    <a:pt x="84129" y="127018"/>
                  </a:lnTo>
                  <a:lnTo>
                    <a:pt x="85951" y="125050"/>
                  </a:lnTo>
                  <a:lnTo>
                    <a:pt x="99249" y="104804"/>
                  </a:lnTo>
                  <a:cubicBezTo>
                    <a:pt x="123202" y="74946"/>
                    <a:pt x="150435" y="53372"/>
                    <a:pt x="179743" y="42306"/>
                  </a:cubicBezTo>
                  <a:lnTo>
                    <a:pt x="198154" y="38881"/>
                  </a:lnTo>
                  <a:lnTo>
                    <a:pt x="211345" y="32054"/>
                  </a:lnTo>
                  <a:cubicBezTo>
                    <a:pt x="247033" y="16961"/>
                    <a:pt x="286902" y="6561"/>
                    <a:pt x="329423" y="2222"/>
                  </a:cubicBezTo>
                  <a:cubicBezTo>
                    <a:pt x="499507" y="-15134"/>
                    <a:pt x="647619" y="71062"/>
                    <a:pt x="660240" y="194745"/>
                  </a:cubicBezTo>
                  <a:cubicBezTo>
                    <a:pt x="661818" y="210205"/>
                    <a:pt x="661204" y="225519"/>
                    <a:pt x="658589" y="240516"/>
                  </a:cubicBezTo>
                  <a:lnTo>
                    <a:pt x="647558" y="275955"/>
                  </a:lnTo>
                  <a:lnTo>
                    <a:pt x="686762" y="303986"/>
                  </a:lnTo>
                  <a:cubicBezTo>
                    <a:pt x="723616" y="336340"/>
                    <a:pt x="747402" y="377449"/>
                    <a:pt x="752135" y="423830"/>
                  </a:cubicBezTo>
                  <a:cubicBezTo>
                    <a:pt x="758445" y="485672"/>
                    <a:pt x="729688" y="545176"/>
                    <a:pt x="678093" y="591390"/>
                  </a:cubicBezTo>
                  <a:lnTo>
                    <a:pt x="673855" y="594559"/>
                  </a:lnTo>
                  <a:lnTo>
                    <a:pt x="705493" y="633220"/>
                  </a:lnTo>
                  <a:cubicBezTo>
                    <a:pt x="716638" y="653339"/>
                    <a:pt x="723768" y="675212"/>
                    <a:pt x="726134" y="698402"/>
                  </a:cubicBezTo>
                  <a:cubicBezTo>
                    <a:pt x="738755" y="822085"/>
                    <a:pt x="611105" y="936420"/>
                    <a:pt x="441022" y="953776"/>
                  </a:cubicBezTo>
                  <a:cubicBezTo>
                    <a:pt x="313459" y="966793"/>
                    <a:pt x="198255" y="921562"/>
                    <a:pt x="143301" y="845955"/>
                  </a:cubicBezTo>
                  <a:lnTo>
                    <a:pt x="133149" y="827597"/>
                  </a:lnTo>
                  <a:lnTo>
                    <a:pt x="99250" y="793646"/>
                  </a:lnTo>
                  <a:cubicBezTo>
                    <a:pt x="51345" y="733932"/>
                    <a:pt x="16568" y="641089"/>
                    <a:pt x="4574" y="532934"/>
                  </a:cubicBezTo>
                  <a:close/>
                </a:path>
              </a:pathLst>
            </a:custGeom>
            <a:solidFill>
              <a:srgbClr val="FFD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01" y="1359719"/>
            <a:ext cx="1227468" cy="45757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866" y="1359718"/>
            <a:ext cx="1317810" cy="4575729"/>
          </a:xfrm>
          <a:prstGeom prst="rect">
            <a:avLst/>
          </a:prstGeom>
        </p:spPr>
      </p:pic>
      <p:sp>
        <p:nvSpPr>
          <p:cNvPr id="21" name="사각형: 둥근 모서리 76">
            <a:extLst>
              <a:ext uri="{FF2B5EF4-FFF2-40B4-BE49-F238E27FC236}">
                <a16:creationId xmlns:a16="http://schemas.microsoft.com/office/drawing/2014/main" id="{84B59E48-A39E-4A6D-9D5C-BD4402C83F21}"/>
              </a:ext>
            </a:extLst>
          </p:cNvPr>
          <p:cNvSpPr/>
          <p:nvPr/>
        </p:nvSpPr>
        <p:spPr>
          <a:xfrm>
            <a:off x="6576344" y="1541630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메인페이지에 이번 주 </a:t>
            </a:r>
            <a:r>
              <a:rPr lang="ko-KR" altLang="en-US" sz="2400" dirty="0" err="1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챌린지</a:t>
            </a:r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홍보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1E2E16-8BA3-4947-89A2-973F478BF3C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>
            <a:off x="6058824" y="1571320"/>
            <a:ext cx="377580" cy="761351"/>
          </a:xfrm>
          <a:prstGeom prst="rect">
            <a:avLst/>
          </a:prstGeom>
          <a:effectLst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D550329-C0C5-4948-A4FC-DEAEED4BC38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13" t="10211" r="28949" b="6311"/>
          <a:stretch/>
        </p:blipFill>
        <p:spPr>
          <a:xfrm>
            <a:off x="6058824" y="2576658"/>
            <a:ext cx="383771" cy="767541"/>
          </a:xfrm>
          <a:prstGeom prst="rect">
            <a:avLst/>
          </a:prstGeom>
          <a:effectLst/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A1D5CAD-6579-4C78-B7EF-618494C8AC4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>
            <a:off x="6020551" y="3625851"/>
            <a:ext cx="377580" cy="761351"/>
          </a:xfrm>
          <a:prstGeom prst="rect">
            <a:avLst/>
          </a:prstGeom>
          <a:effectLst/>
        </p:spPr>
      </p:pic>
      <p:sp>
        <p:nvSpPr>
          <p:cNvPr id="27" name="사각형: 둥근 모서리 76">
            <a:extLst>
              <a:ext uri="{FF2B5EF4-FFF2-40B4-BE49-F238E27FC236}">
                <a16:creationId xmlns:a16="http://schemas.microsoft.com/office/drawing/2014/main" id="{F7C6C932-20EB-4986-A6D6-EBC75484D109}"/>
              </a:ext>
            </a:extLst>
          </p:cNvPr>
          <p:cNvSpPr/>
          <p:nvPr/>
        </p:nvSpPr>
        <p:spPr>
          <a:xfrm>
            <a:off x="6576344" y="2576658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영상 클릭 시 상세페이지로 이동 후 재생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사각형: 둥근 모서리 76">
            <a:extLst>
              <a:ext uri="{FF2B5EF4-FFF2-40B4-BE49-F238E27FC236}">
                <a16:creationId xmlns:a16="http://schemas.microsoft.com/office/drawing/2014/main" id="{72B3A626-67B5-49A1-85FE-EE87C8FC987E}"/>
              </a:ext>
            </a:extLst>
          </p:cNvPr>
          <p:cNvSpPr/>
          <p:nvPr/>
        </p:nvSpPr>
        <p:spPr>
          <a:xfrm>
            <a:off x="6576344" y="3611686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영상 댓글 기능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6784" y="2317269"/>
            <a:ext cx="1714500" cy="3048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74BB102-2E73-46E5-9E0A-95E7596FEDA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13" t="10211" r="28949" b="6311"/>
          <a:stretch/>
        </p:blipFill>
        <p:spPr>
          <a:xfrm>
            <a:off x="6020551" y="4637379"/>
            <a:ext cx="383771" cy="767541"/>
          </a:xfrm>
          <a:prstGeom prst="rect">
            <a:avLst/>
          </a:prstGeom>
          <a:effectLst/>
        </p:spPr>
      </p:pic>
      <p:sp>
        <p:nvSpPr>
          <p:cNvPr id="39" name="사각형: 둥근 모서리 76">
            <a:extLst>
              <a:ext uri="{FF2B5EF4-FFF2-40B4-BE49-F238E27FC236}">
                <a16:creationId xmlns:a16="http://schemas.microsoft.com/office/drawing/2014/main" id="{5072E614-3DBA-44F3-A12A-0E50605F9A5A}"/>
              </a:ext>
            </a:extLst>
          </p:cNvPr>
          <p:cNvSpPr/>
          <p:nvPr/>
        </p:nvSpPr>
        <p:spPr>
          <a:xfrm>
            <a:off x="6576344" y="4615086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유저 데이터 기반 영상 추천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CB54344-4F4A-432B-91B3-EDCC3BA263C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" t="14306" r="6079" b="-1884"/>
          <a:stretch/>
        </p:blipFill>
        <p:spPr>
          <a:xfrm rot="694358">
            <a:off x="10499917" y="4856781"/>
            <a:ext cx="1230283" cy="1259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977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 136">
            <a:extLst>
              <a:ext uri="{FF2B5EF4-FFF2-40B4-BE49-F238E27FC236}">
                <a16:creationId xmlns:a16="http://schemas.microsoft.com/office/drawing/2014/main" id="{27D3527A-2F96-4682-993B-7EF57FE45F44}"/>
              </a:ext>
            </a:extLst>
          </p:cNvPr>
          <p:cNvSpPr/>
          <p:nvPr/>
        </p:nvSpPr>
        <p:spPr>
          <a:xfrm rot="16200000">
            <a:off x="2271945" y="-786435"/>
            <a:ext cx="671013" cy="3147450"/>
          </a:xfrm>
          <a:custGeom>
            <a:avLst/>
            <a:gdLst>
              <a:gd name="connsiteX0" fmla="*/ 671013 w 671013"/>
              <a:gd name="connsiteY0" fmla="*/ 0 h 3147450"/>
              <a:gd name="connsiteX1" fmla="*/ 671013 w 671013"/>
              <a:gd name="connsiteY1" fmla="*/ 629490 h 3147450"/>
              <a:gd name="connsiteX2" fmla="*/ 671013 w 671013"/>
              <a:gd name="connsiteY2" fmla="*/ 1290455 h 3147450"/>
              <a:gd name="connsiteX3" fmla="*/ 671013 w 671013"/>
              <a:gd name="connsiteY3" fmla="*/ 1951419 h 3147450"/>
              <a:gd name="connsiteX4" fmla="*/ 671013 w 671013"/>
              <a:gd name="connsiteY4" fmla="*/ 2549435 h 3147450"/>
              <a:gd name="connsiteX5" fmla="*/ 671013 w 671013"/>
              <a:gd name="connsiteY5" fmla="*/ 3147450 h 3147450"/>
              <a:gd name="connsiteX6" fmla="*/ 666680 w 671013"/>
              <a:gd name="connsiteY6" fmla="*/ 3147450 h 3147450"/>
              <a:gd name="connsiteX7" fmla="*/ 339316 w 671013"/>
              <a:gd name="connsiteY7" fmla="*/ 2902395 h 3147450"/>
              <a:gd name="connsiteX8" fmla="*/ 11952 w 671013"/>
              <a:gd name="connsiteY8" fmla="*/ 3147450 h 3147450"/>
              <a:gd name="connsiteX9" fmla="*/ 0 w 671013"/>
              <a:gd name="connsiteY9" fmla="*/ 3147450 h 3147450"/>
              <a:gd name="connsiteX10" fmla="*/ 0 w 671013"/>
              <a:gd name="connsiteY10" fmla="*/ 2455011 h 3147450"/>
              <a:gd name="connsiteX11" fmla="*/ 0 w 671013"/>
              <a:gd name="connsiteY11" fmla="*/ 1919945 h 3147450"/>
              <a:gd name="connsiteX12" fmla="*/ 0 w 671013"/>
              <a:gd name="connsiteY12" fmla="*/ 1290454 h 3147450"/>
              <a:gd name="connsiteX13" fmla="*/ 0 w 671013"/>
              <a:gd name="connsiteY13" fmla="*/ 723913 h 3147450"/>
              <a:gd name="connsiteX14" fmla="*/ 0 w 671013"/>
              <a:gd name="connsiteY14" fmla="*/ 0 h 3147450"/>
              <a:gd name="connsiteX15" fmla="*/ 671013 w 671013"/>
              <a:gd name="connsiteY15" fmla="*/ 0 h 314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1013" h="3147450" fill="none" extrusionOk="0">
                <a:moveTo>
                  <a:pt x="671013" y="0"/>
                </a:moveTo>
                <a:cubicBezTo>
                  <a:pt x="649746" y="283993"/>
                  <a:pt x="694072" y="323212"/>
                  <a:pt x="671013" y="629490"/>
                </a:cubicBezTo>
                <a:cubicBezTo>
                  <a:pt x="647955" y="935768"/>
                  <a:pt x="683314" y="1113294"/>
                  <a:pt x="671013" y="1290455"/>
                </a:cubicBezTo>
                <a:cubicBezTo>
                  <a:pt x="658712" y="1467616"/>
                  <a:pt x="654281" y="1655966"/>
                  <a:pt x="671013" y="1951419"/>
                </a:cubicBezTo>
                <a:cubicBezTo>
                  <a:pt x="687745" y="2246872"/>
                  <a:pt x="692902" y="2307570"/>
                  <a:pt x="671013" y="2549435"/>
                </a:cubicBezTo>
                <a:cubicBezTo>
                  <a:pt x="649124" y="2791300"/>
                  <a:pt x="645402" y="2883327"/>
                  <a:pt x="671013" y="3147450"/>
                </a:cubicBezTo>
                <a:cubicBezTo>
                  <a:pt x="668946" y="3147336"/>
                  <a:pt x="667951" y="3147510"/>
                  <a:pt x="666680" y="3147450"/>
                </a:cubicBezTo>
                <a:cubicBezTo>
                  <a:pt x="582339" y="3093814"/>
                  <a:pt x="417226" y="2938007"/>
                  <a:pt x="339316" y="2902395"/>
                </a:cubicBezTo>
                <a:cubicBezTo>
                  <a:pt x="264807" y="2972746"/>
                  <a:pt x="117062" y="3086978"/>
                  <a:pt x="11952" y="3147450"/>
                </a:cubicBezTo>
                <a:cubicBezTo>
                  <a:pt x="7465" y="3147932"/>
                  <a:pt x="2523" y="3146994"/>
                  <a:pt x="0" y="3147450"/>
                </a:cubicBezTo>
                <a:cubicBezTo>
                  <a:pt x="31822" y="2872548"/>
                  <a:pt x="21662" y="2703606"/>
                  <a:pt x="0" y="2455011"/>
                </a:cubicBezTo>
                <a:cubicBezTo>
                  <a:pt x="-21662" y="2206416"/>
                  <a:pt x="26356" y="2075137"/>
                  <a:pt x="0" y="1919945"/>
                </a:cubicBezTo>
                <a:cubicBezTo>
                  <a:pt x="-26356" y="1764753"/>
                  <a:pt x="-14074" y="1530057"/>
                  <a:pt x="0" y="1290454"/>
                </a:cubicBezTo>
                <a:cubicBezTo>
                  <a:pt x="14074" y="1050851"/>
                  <a:pt x="24739" y="885783"/>
                  <a:pt x="0" y="723913"/>
                </a:cubicBezTo>
                <a:cubicBezTo>
                  <a:pt x="-24739" y="562043"/>
                  <a:pt x="-17598" y="279551"/>
                  <a:pt x="0" y="0"/>
                </a:cubicBezTo>
                <a:cubicBezTo>
                  <a:pt x="143814" y="-1962"/>
                  <a:pt x="437031" y="-24091"/>
                  <a:pt x="671013" y="0"/>
                </a:cubicBezTo>
                <a:close/>
              </a:path>
              <a:path w="671013" h="3147450" stroke="0" extrusionOk="0">
                <a:moveTo>
                  <a:pt x="671013" y="0"/>
                </a:moveTo>
                <a:cubicBezTo>
                  <a:pt x="664200" y="237793"/>
                  <a:pt x="686378" y="330429"/>
                  <a:pt x="671013" y="566541"/>
                </a:cubicBezTo>
                <a:cubicBezTo>
                  <a:pt x="655648" y="802653"/>
                  <a:pt x="684883" y="1013152"/>
                  <a:pt x="671013" y="1164557"/>
                </a:cubicBezTo>
                <a:cubicBezTo>
                  <a:pt x="657143" y="1315962"/>
                  <a:pt x="652724" y="1536419"/>
                  <a:pt x="671013" y="1762572"/>
                </a:cubicBezTo>
                <a:cubicBezTo>
                  <a:pt x="689302" y="1988726"/>
                  <a:pt x="667280" y="2300947"/>
                  <a:pt x="671013" y="2455011"/>
                </a:cubicBezTo>
                <a:cubicBezTo>
                  <a:pt x="674746" y="2609075"/>
                  <a:pt x="642746" y="2857638"/>
                  <a:pt x="671013" y="3147450"/>
                </a:cubicBezTo>
                <a:cubicBezTo>
                  <a:pt x="669065" y="3147623"/>
                  <a:pt x="667651" y="3147366"/>
                  <a:pt x="666680" y="3147450"/>
                </a:cubicBezTo>
                <a:cubicBezTo>
                  <a:pt x="577639" y="3097970"/>
                  <a:pt x="482506" y="3013464"/>
                  <a:pt x="339316" y="2902395"/>
                </a:cubicBezTo>
                <a:cubicBezTo>
                  <a:pt x="246400" y="2961516"/>
                  <a:pt x="104304" y="3081662"/>
                  <a:pt x="11952" y="3147450"/>
                </a:cubicBezTo>
                <a:cubicBezTo>
                  <a:pt x="8350" y="3146930"/>
                  <a:pt x="5221" y="3146864"/>
                  <a:pt x="0" y="3147450"/>
                </a:cubicBezTo>
                <a:cubicBezTo>
                  <a:pt x="17676" y="2919804"/>
                  <a:pt x="-24455" y="2690154"/>
                  <a:pt x="0" y="2517960"/>
                </a:cubicBezTo>
                <a:cubicBezTo>
                  <a:pt x="24455" y="2345766"/>
                  <a:pt x="797" y="2207547"/>
                  <a:pt x="0" y="1919945"/>
                </a:cubicBezTo>
                <a:cubicBezTo>
                  <a:pt x="-797" y="1632344"/>
                  <a:pt x="26742" y="1488811"/>
                  <a:pt x="0" y="1290454"/>
                </a:cubicBezTo>
                <a:cubicBezTo>
                  <a:pt x="-26742" y="1092097"/>
                  <a:pt x="17292" y="978732"/>
                  <a:pt x="0" y="692439"/>
                </a:cubicBezTo>
                <a:cubicBezTo>
                  <a:pt x="-17292" y="406146"/>
                  <a:pt x="-1104" y="259262"/>
                  <a:pt x="0" y="0"/>
                </a:cubicBezTo>
                <a:cubicBezTo>
                  <a:pt x="272710" y="21071"/>
                  <a:pt x="532101" y="-11332"/>
                  <a:pt x="671013" y="0"/>
                </a:cubicBezTo>
                <a:close/>
              </a:path>
            </a:pathLst>
          </a:custGeom>
          <a:solidFill>
            <a:srgbClr val="FFC5CD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357297848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EB29A-CEA5-4BA7-83F9-77E705EBE128}"/>
              </a:ext>
            </a:extLst>
          </p:cNvPr>
          <p:cNvSpPr txBox="1"/>
          <p:nvPr/>
        </p:nvSpPr>
        <p:spPr>
          <a:xfrm>
            <a:off x="954101" y="476966"/>
            <a:ext cx="301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검색 페이지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사각형: 둥근 모서리 76">
            <a:extLst>
              <a:ext uri="{FF2B5EF4-FFF2-40B4-BE49-F238E27FC236}">
                <a16:creationId xmlns:a16="http://schemas.microsoft.com/office/drawing/2014/main" id="{84B59E48-A39E-4A6D-9D5C-BD4402C83F21}"/>
              </a:ext>
            </a:extLst>
          </p:cNvPr>
          <p:cNvSpPr/>
          <p:nvPr/>
        </p:nvSpPr>
        <p:spPr>
          <a:xfrm>
            <a:off x="6576344" y="1541630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결과를 검색 범위에 따라 구분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1E2E16-8BA3-4947-89A2-973F478BF3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>
            <a:off x="6058824" y="1571320"/>
            <a:ext cx="377580" cy="761351"/>
          </a:xfrm>
          <a:prstGeom prst="rect">
            <a:avLst/>
          </a:prstGeom>
          <a:effectLst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D550329-C0C5-4948-A4FC-DEAEED4BC3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13" t="10211" r="28949" b="6311"/>
          <a:stretch/>
        </p:blipFill>
        <p:spPr>
          <a:xfrm>
            <a:off x="6058824" y="2576658"/>
            <a:ext cx="383771" cy="767541"/>
          </a:xfrm>
          <a:prstGeom prst="rect">
            <a:avLst/>
          </a:prstGeom>
          <a:effectLst/>
        </p:spPr>
      </p:pic>
      <p:sp>
        <p:nvSpPr>
          <p:cNvPr id="27" name="사각형: 둥근 모서리 76">
            <a:extLst>
              <a:ext uri="{FF2B5EF4-FFF2-40B4-BE49-F238E27FC236}">
                <a16:creationId xmlns:a16="http://schemas.microsoft.com/office/drawing/2014/main" id="{F7C6C932-20EB-4986-A6D6-EBC75484D109}"/>
              </a:ext>
            </a:extLst>
          </p:cNvPr>
          <p:cNvSpPr/>
          <p:nvPr/>
        </p:nvSpPr>
        <p:spPr>
          <a:xfrm>
            <a:off x="6576344" y="2576658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원하는 악기의 영상만 </a:t>
            </a:r>
            <a:r>
              <a:rPr lang="ko-KR" altLang="en-US" sz="2400" dirty="0" err="1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필터링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01" y="1747320"/>
            <a:ext cx="2057400" cy="36576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5DD5C49-4853-4DF3-9E50-5F4F39000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310" y="5486397"/>
            <a:ext cx="1371603" cy="1371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B5613C6-1729-4E42-8E81-8423E76A98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35" y="4856182"/>
            <a:ext cx="2098782" cy="20987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 descr="옅은이(가) 표시된 사진&#10;&#10;자동 생성된 설명">
            <a:extLst>
              <a:ext uri="{FF2B5EF4-FFF2-40B4-BE49-F238E27FC236}">
                <a16:creationId xmlns:a16="http://schemas.microsoft.com/office/drawing/2014/main" id="{063B06E5-A530-44F6-AB91-6DC8FB70C3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6130">
            <a:off x="10243105" y="4477647"/>
            <a:ext cx="1811514" cy="1823571"/>
          </a:xfrm>
          <a:prstGeom prst="rect">
            <a:avLst/>
          </a:prstGeom>
          <a:effectLst/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EED3095-2462-4E0C-B5FD-75BA36BAEA2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9" t="41903" r="50194" b="45006"/>
          <a:stretch/>
        </p:blipFill>
        <p:spPr>
          <a:xfrm rot="1188731">
            <a:off x="10561185" y="5764682"/>
            <a:ext cx="889462" cy="374073"/>
          </a:xfrm>
          <a:prstGeom prst="rect">
            <a:avLst/>
          </a:prstGeom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2967" y="1747320"/>
            <a:ext cx="2057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0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5DD5C49-4853-4DF3-9E50-5F4F39000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310" y="5486397"/>
            <a:ext cx="1371603" cy="1371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5613C6-1729-4E42-8E81-8423E76A9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534" y="4886059"/>
            <a:ext cx="2098782" cy="20987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자유형 136">
            <a:extLst>
              <a:ext uri="{FF2B5EF4-FFF2-40B4-BE49-F238E27FC236}">
                <a16:creationId xmlns:a16="http://schemas.microsoft.com/office/drawing/2014/main" id="{27D3527A-2F96-4682-993B-7EF57FE45F44}"/>
              </a:ext>
            </a:extLst>
          </p:cNvPr>
          <p:cNvSpPr/>
          <p:nvPr/>
        </p:nvSpPr>
        <p:spPr>
          <a:xfrm rot="16200000">
            <a:off x="2271945" y="-786435"/>
            <a:ext cx="671013" cy="3147450"/>
          </a:xfrm>
          <a:custGeom>
            <a:avLst/>
            <a:gdLst>
              <a:gd name="connsiteX0" fmla="*/ 671013 w 671013"/>
              <a:gd name="connsiteY0" fmla="*/ 0 h 3147450"/>
              <a:gd name="connsiteX1" fmla="*/ 671013 w 671013"/>
              <a:gd name="connsiteY1" fmla="*/ 629490 h 3147450"/>
              <a:gd name="connsiteX2" fmla="*/ 671013 w 671013"/>
              <a:gd name="connsiteY2" fmla="*/ 1290455 h 3147450"/>
              <a:gd name="connsiteX3" fmla="*/ 671013 w 671013"/>
              <a:gd name="connsiteY3" fmla="*/ 1951419 h 3147450"/>
              <a:gd name="connsiteX4" fmla="*/ 671013 w 671013"/>
              <a:gd name="connsiteY4" fmla="*/ 2549435 h 3147450"/>
              <a:gd name="connsiteX5" fmla="*/ 671013 w 671013"/>
              <a:gd name="connsiteY5" fmla="*/ 3147450 h 3147450"/>
              <a:gd name="connsiteX6" fmla="*/ 666680 w 671013"/>
              <a:gd name="connsiteY6" fmla="*/ 3147450 h 3147450"/>
              <a:gd name="connsiteX7" fmla="*/ 339316 w 671013"/>
              <a:gd name="connsiteY7" fmla="*/ 2902395 h 3147450"/>
              <a:gd name="connsiteX8" fmla="*/ 11952 w 671013"/>
              <a:gd name="connsiteY8" fmla="*/ 3147450 h 3147450"/>
              <a:gd name="connsiteX9" fmla="*/ 0 w 671013"/>
              <a:gd name="connsiteY9" fmla="*/ 3147450 h 3147450"/>
              <a:gd name="connsiteX10" fmla="*/ 0 w 671013"/>
              <a:gd name="connsiteY10" fmla="*/ 2455011 h 3147450"/>
              <a:gd name="connsiteX11" fmla="*/ 0 w 671013"/>
              <a:gd name="connsiteY11" fmla="*/ 1919945 h 3147450"/>
              <a:gd name="connsiteX12" fmla="*/ 0 w 671013"/>
              <a:gd name="connsiteY12" fmla="*/ 1290454 h 3147450"/>
              <a:gd name="connsiteX13" fmla="*/ 0 w 671013"/>
              <a:gd name="connsiteY13" fmla="*/ 723913 h 3147450"/>
              <a:gd name="connsiteX14" fmla="*/ 0 w 671013"/>
              <a:gd name="connsiteY14" fmla="*/ 0 h 3147450"/>
              <a:gd name="connsiteX15" fmla="*/ 671013 w 671013"/>
              <a:gd name="connsiteY15" fmla="*/ 0 h 314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1013" h="3147450" fill="none" extrusionOk="0">
                <a:moveTo>
                  <a:pt x="671013" y="0"/>
                </a:moveTo>
                <a:cubicBezTo>
                  <a:pt x="649746" y="283993"/>
                  <a:pt x="694072" y="323212"/>
                  <a:pt x="671013" y="629490"/>
                </a:cubicBezTo>
                <a:cubicBezTo>
                  <a:pt x="647955" y="935768"/>
                  <a:pt x="683314" y="1113294"/>
                  <a:pt x="671013" y="1290455"/>
                </a:cubicBezTo>
                <a:cubicBezTo>
                  <a:pt x="658712" y="1467616"/>
                  <a:pt x="654281" y="1655966"/>
                  <a:pt x="671013" y="1951419"/>
                </a:cubicBezTo>
                <a:cubicBezTo>
                  <a:pt x="687745" y="2246872"/>
                  <a:pt x="692902" y="2307570"/>
                  <a:pt x="671013" y="2549435"/>
                </a:cubicBezTo>
                <a:cubicBezTo>
                  <a:pt x="649124" y="2791300"/>
                  <a:pt x="645402" y="2883327"/>
                  <a:pt x="671013" y="3147450"/>
                </a:cubicBezTo>
                <a:cubicBezTo>
                  <a:pt x="668946" y="3147336"/>
                  <a:pt x="667951" y="3147510"/>
                  <a:pt x="666680" y="3147450"/>
                </a:cubicBezTo>
                <a:cubicBezTo>
                  <a:pt x="582339" y="3093814"/>
                  <a:pt x="417226" y="2938007"/>
                  <a:pt x="339316" y="2902395"/>
                </a:cubicBezTo>
                <a:cubicBezTo>
                  <a:pt x="264807" y="2972746"/>
                  <a:pt x="117062" y="3086978"/>
                  <a:pt x="11952" y="3147450"/>
                </a:cubicBezTo>
                <a:cubicBezTo>
                  <a:pt x="7465" y="3147932"/>
                  <a:pt x="2523" y="3146994"/>
                  <a:pt x="0" y="3147450"/>
                </a:cubicBezTo>
                <a:cubicBezTo>
                  <a:pt x="31822" y="2872548"/>
                  <a:pt x="21662" y="2703606"/>
                  <a:pt x="0" y="2455011"/>
                </a:cubicBezTo>
                <a:cubicBezTo>
                  <a:pt x="-21662" y="2206416"/>
                  <a:pt x="26356" y="2075137"/>
                  <a:pt x="0" y="1919945"/>
                </a:cubicBezTo>
                <a:cubicBezTo>
                  <a:pt x="-26356" y="1764753"/>
                  <a:pt x="-14074" y="1530057"/>
                  <a:pt x="0" y="1290454"/>
                </a:cubicBezTo>
                <a:cubicBezTo>
                  <a:pt x="14074" y="1050851"/>
                  <a:pt x="24739" y="885783"/>
                  <a:pt x="0" y="723913"/>
                </a:cubicBezTo>
                <a:cubicBezTo>
                  <a:pt x="-24739" y="562043"/>
                  <a:pt x="-17598" y="279551"/>
                  <a:pt x="0" y="0"/>
                </a:cubicBezTo>
                <a:cubicBezTo>
                  <a:pt x="143814" y="-1962"/>
                  <a:pt x="437031" y="-24091"/>
                  <a:pt x="671013" y="0"/>
                </a:cubicBezTo>
                <a:close/>
              </a:path>
              <a:path w="671013" h="3147450" stroke="0" extrusionOk="0">
                <a:moveTo>
                  <a:pt x="671013" y="0"/>
                </a:moveTo>
                <a:cubicBezTo>
                  <a:pt x="664200" y="237793"/>
                  <a:pt x="686378" y="330429"/>
                  <a:pt x="671013" y="566541"/>
                </a:cubicBezTo>
                <a:cubicBezTo>
                  <a:pt x="655648" y="802653"/>
                  <a:pt x="684883" y="1013152"/>
                  <a:pt x="671013" y="1164557"/>
                </a:cubicBezTo>
                <a:cubicBezTo>
                  <a:pt x="657143" y="1315962"/>
                  <a:pt x="652724" y="1536419"/>
                  <a:pt x="671013" y="1762572"/>
                </a:cubicBezTo>
                <a:cubicBezTo>
                  <a:pt x="689302" y="1988726"/>
                  <a:pt x="667280" y="2300947"/>
                  <a:pt x="671013" y="2455011"/>
                </a:cubicBezTo>
                <a:cubicBezTo>
                  <a:pt x="674746" y="2609075"/>
                  <a:pt x="642746" y="2857638"/>
                  <a:pt x="671013" y="3147450"/>
                </a:cubicBezTo>
                <a:cubicBezTo>
                  <a:pt x="669065" y="3147623"/>
                  <a:pt x="667651" y="3147366"/>
                  <a:pt x="666680" y="3147450"/>
                </a:cubicBezTo>
                <a:cubicBezTo>
                  <a:pt x="577639" y="3097970"/>
                  <a:pt x="482506" y="3013464"/>
                  <a:pt x="339316" y="2902395"/>
                </a:cubicBezTo>
                <a:cubicBezTo>
                  <a:pt x="246400" y="2961516"/>
                  <a:pt x="104304" y="3081662"/>
                  <a:pt x="11952" y="3147450"/>
                </a:cubicBezTo>
                <a:cubicBezTo>
                  <a:pt x="8350" y="3146930"/>
                  <a:pt x="5221" y="3146864"/>
                  <a:pt x="0" y="3147450"/>
                </a:cubicBezTo>
                <a:cubicBezTo>
                  <a:pt x="17676" y="2919804"/>
                  <a:pt x="-24455" y="2690154"/>
                  <a:pt x="0" y="2517960"/>
                </a:cubicBezTo>
                <a:cubicBezTo>
                  <a:pt x="24455" y="2345766"/>
                  <a:pt x="797" y="2207547"/>
                  <a:pt x="0" y="1919945"/>
                </a:cubicBezTo>
                <a:cubicBezTo>
                  <a:pt x="-797" y="1632344"/>
                  <a:pt x="26742" y="1488811"/>
                  <a:pt x="0" y="1290454"/>
                </a:cubicBezTo>
                <a:cubicBezTo>
                  <a:pt x="-26742" y="1092097"/>
                  <a:pt x="17292" y="978732"/>
                  <a:pt x="0" y="692439"/>
                </a:cubicBezTo>
                <a:cubicBezTo>
                  <a:pt x="-17292" y="406146"/>
                  <a:pt x="-1104" y="259262"/>
                  <a:pt x="0" y="0"/>
                </a:cubicBezTo>
                <a:cubicBezTo>
                  <a:pt x="272710" y="21071"/>
                  <a:pt x="532101" y="-11332"/>
                  <a:pt x="671013" y="0"/>
                </a:cubicBezTo>
                <a:close/>
              </a:path>
            </a:pathLst>
          </a:custGeom>
          <a:solidFill>
            <a:srgbClr val="FFC5CD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357297848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EB29A-CEA5-4BA7-83F9-77E705EBE128}"/>
              </a:ext>
            </a:extLst>
          </p:cNvPr>
          <p:cNvSpPr txBox="1"/>
          <p:nvPr/>
        </p:nvSpPr>
        <p:spPr>
          <a:xfrm>
            <a:off x="954101" y="476966"/>
            <a:ext cx="301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마이 페이지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사각형: 둥근 모서리 76">
            <a:extLst>
              <a:ext uri="{FF2B5EF4-FFF2-40B4-BE49-F238E27FC236}">
                <a16:creationId xmlns:a16="http://schemas.microsoft.com/office/drawing/2014/main" id="{84B59E48-A39E-4A6D-9D5C-BD4402C83F21}"/>
              </a:ext>
            </a:extLst>
          </p:cNvPr>
          <p:cNvSpPr/>
          <p:nvPr/>
        </p:nvSpPr>
        <p:spPr>
          <a:xfrm>
            <a:off x="6576344" y="1541630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다른 사용자를 </a:t>
            </a:r>
            <a:r>
              <a:rPr lang="ko-KR" altLang="en-US" sz="2400" dirty="0" err="1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팔로우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1E2E16-8BA3-4947-89A2-973F478BF3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>
            <a:off x="6058824" y="1571320"/>
            <a:ext cx="377580" cy="761351"/>
          </a:xfrm>
          <a:prstGeom prst="rect">
            <a:avLst/>
          </a:prstGeom>
          <a:effectLst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D550329-C0C5-4948-A4FC-DEAEED4BC3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13" t="10211" r="28949" b="6311"/>
          <a:stretch/>
        </p:blipFill>
        <p:spPr>
          <a:xfrm>
            <a:off x="6058824" y="2576658"/>
            <a:ext cx="383771" cy="767541"/>
          </a:xfrm>
          <a:prstGeom prst="rect">
            <a:avLst/>
          </a:prstGeom>
          <a:effectLst/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A1D5CAD-6579-4C78-B7EF-618494C8AC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>
            <a:off x="6020551" y="3625851"/>
            <a:ext cx="377580" cy="761351"/>
          </a:xfrm>
          <a:prstGeom prst="rect">
            <a:avLst/>
          </a:prstGeom>
          <a:effectLst/>
        </p:spPr>
      </p:pic>
      <p:sp>
        <p:nvSpPr>
          <p:cNvPr id="27" name="사각형: 둥근 모서리 76">
            <a:extLst>
              <a:ext uri="{FF2B5EF4-FFF2-40B4-BE49-F238E27FC236}">
                <a16:creationId xmlns:a16="http://schemas.microsoft.com/office/drawing/2014/main" id="{F7C6C932-20EB-4986-A6D6-EBC75484D109}"/>
              </a:ext>
            </a:extLst>
          </p:cNvPr>
          <p:cNvSpPr/>
          <p:nvPr/>
        </p:nvSpPr>
        <p:spPr>
          <a:xfrm>
            <a:off x="6576344" y="2576658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내 정보 수정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사각형: 둥근 모서리 76">
            <a:extLst>
              <a:ext uri="{FF2B5EF4-FFF2-40B4-BE49-F238E27FC236}">
                <a16:creationId xmlns:a16="http://schemas.microsoft.com/office/drawing/2014/main" id="{72B3A626-67B5-49A1-85FE-EE87C8FC987E}"/>
              </a:ext>
            </a:extLst>
          </p:cNvPr>
          <p:cNvSpPr/>
          <p:nvPr/>
        </p:nvSpPr>
        <p:spPr>
          <a:xfrm>
            <a:off x="6576344" y="3611686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다른 사용자와의 </a:t>
            </a:r>
            <a:r>
              <a:rPr lang="en-US" altLang="ko-KR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1:1 </a:t>
            </a:r>
            <a:r>
              <a:rPr lang="ko-KR" altLang="en-US" sz="2400" dirty="0" err="1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채팅방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D5C34B2-E6BE-4544-8DF9-BC84E4A523D5}"/>
              </a:ext>
            </a:extLst>
          </p:cNvPr>
          <p:cNvGrpSpPr/>
          <p:nvPr/>
        </p:nvGrpSpPr>
        <p:grpSpPr>
          <a:xfrm rot="1019735">
            <a:off x="10589960" y="5774966"/>
            <a:ext cx="858806" cy="277784"/>
            <a:chOff x="2762823" y="4101046"/>
            <a:chExt cx="2327981" cy="752995"/>
          </a:xfrm>
        </p:grpSpPr>
        <p:sp>
          <p:nvSpPr>
            <p:cNvPr id="38" name="자유형: 도형 90">
              <a:extLst>
                <a:ext uri="{FF2B5EF4-FFF2-40B4-BE49-F238E27FC236}">
                  <a16:creationId xmlns:a16="http://schemas.microsoft.com/office/drawing/2014/main" id="{94DAFE1C-0C14-4238-9FD5-646174D1E081}"/>
                </a:ext>
              </a:extLst>
            </p:cNvPr>
            <p:cNvSpPr/>
            <p:nvPr/>
          </p:nvSpPr>
          <p:spPr>
            <a:xfrm rot="5749590">
              <a:off x="2864324" y="3999545"/>
              <a:ext cx="752995" cy="955998"/>
            </a:xfrm>
            <a:custGeom>
              <a:avLst/>
              <a:gdLst>
                <a:gd name="connsiteX0" fmla="*/ 4574 w 752995"/>
                <a:gd name="connsiteY0" fmla="*/ 532934 h 955998"/>
                <a:gd name="connsiteX1" fmla="*/ 0 w 752995"/>
                <a:gd name="connsiteY1" fmla="*/ 449225 h 955998"/>
                <a:gd name="connsiteX2" fmla="*/ 38445 w 752995"/>
                <a:gd name="connsiteY2" fmla="*/ 216994 h 955998"/>
                <a:gd name="connsiteX3" fmla="*/ 57883 w 752995"/>
                <a:gd name="connsiteY3" fmla="*/ 173527 h 955998"/>
                <a:gd name="connsiteX4" fmla="*/ 59617 w 752995"/>
                <a:gd name="connsiteY4" fmla="*/ 167956 h 955998"/>
                <a:gd name="connsiteX5" fmla="*/ 62607 w 752995"/>
                <a:gd name="connsiteY5" fmla="*/ 162962 h 955998"/>
                <a:gd name="connsiteX6" fmla="*/ 65934 w 752995"/>
                <a:gd name="connsiteY6" fmla="*/ 155523 h 955998"/>
                <a:gd name="connsiteX7" fmla="*/ 78684 w 752995"/>
                <a:gd name="connsiteY7" fmla="*/ 136113 h 955998"/>
                <a:gd name="connsiteX8" fmla="*/ 84129 w 752995"/>
                <a:gd name="connsiteY8" fmla="*/ 127018 h 955998"/>
                <a:gd name="connsiteX9" fmla="*/ 85951 w 752995"/>
                <a:gd name="connsiteY9" fmla="*/ 125050 h 955998"/>
                <a:gd name="connsiteX10" fmla="*/ 99249 w 752995"/>
                <a:gd name="connsiteY10" fmla="*/ 104804 h 955998"/>
                <a:gd name="connsiteX11" fmla="*/ 179743 w 752995"/>
                <a:gd name="connsiteY11" fmla="*/ 42306 h 955998"/>
                <a:gd name="connsiteX12" fmla="*/ 198154 w 752995"/>
                <a:gd name="connsiteY12" fmla="*/ 38881 h 955998"/>
                <a:gd name="connsiteX13" fmla="*/ 211345 w 752995"/>
                <a:gd name="connsiteY13" fmla="*/ 32054 h 955998"/>
                <a:gd name="connsiteX14" fmla="*/ 329423 w 752995"/>
                <a:gd name="connsiteY14" fmla="*/ 2222 h 955998"/>
                <a:gd name="connsiteX15" fmla="*/ 660240 w 752995"/>
                <a:gd name="connsiteY15" fmla="*/ 194745 h 955998"/>
                <a:gd name="connsiteX16" fmla="*/ 658589 w 752995"/>
                <a:gd name="connsiteY16" fmla="*/ 240516 h 955998"/>
                <a:gd name="connsiteX17" fmla="*/ 647558 w 752995"/>
                <a:gd name="connsiteY17" fmla="*/ 275955 h 955998"/>
                <a:gd name="connsiteX18" fmla="*/ 686762 w 752995"/>
                <a:gd name="connsiteY18" fmla="*/ 303986 h 955998"/>
                <a:gd name="connsiteX19" fmla="*/ 752135 w 752995"/>
                <a:gd name="connsiteY19" fmla="*/ 423830 h 955998"/>
                <a:gd name="connsiteX20" fmla="*/ 678093 w 752995"/>
                <a:gd name="connsiteY20" fmla="*/ 591390 h 955998"/>
                <a:gd name="connsiteX21" fmla="*/ 673855 w 752995"/>
                <a:gd name="connsiteY21" fmla="*/ 594559 h 955998"/>
                <a:gd name="connsiteX22" fmla="*/ 705493 w 752995"/>
                <a:gd name="connsiteY22" fmla="*/ 633220 h 955998"/>
                <a:gd name="connsiteX23" fmla="*/ 726134 w 752995"/>
                <a:gd name="connsiteY23" fmla="*/ 698402 h 955998"/>
                <a:gd name="connsiteX24" fmla="*/ 441022 w 752995"/>
                <a:gd name="connsiteY24" fmla="*/ 953776 h 955998"/>
                <a:gd name="connsiteX25" fmla="*/ 143301 w 752995"/>
                <a:gd name="connsiteY25" fmla="*/ 845955 h 955998"/>
                <a:gd name="connsiteX26" fmla="*/ 133149 w 752995"/>
                <a:gd name="connsiteY26" fmla="*/ 827597 h 955998"/>
                <a:gd name="connsiteX27" fmla="*/ 99250 w 752995"/>
                <a:gd name="connsiteY27" fmla="*/ 793646 h 955998"/>
                <a:gd name="connsiteX28" fmla="*/ 4574 w 752995"/>
                <a:gd name="connsiteY28" fmla="*/ 532934 h 95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995" h="955998">
                  <a:moveTo>
                    <a:pt x="4574" y="532934"/>
                  </a:moveTo>
                  <a:cubicBezTo>
                    <a:pt x="1575" y="505895"/>
                    <a:pt x="0" y="477900"/>
                    <a:pt x="0" y="449225"/>
                  </a:cubicBezTo>
                  <a:cubicBezTo>
                    <a:pt x="0" y="363201"/>
                    <a:pt x="14173" y="283286"/>
                    <a:pt x="38445" y="216994"/>
                  </a:cubicBezTo>
                  <a:lnTo>
                    <a:pt x="57883" y="173527"/>
                  </a:lnTo>
                  <a:lnTo>
                    <a:pt x="59617" y="167956"/>
                  </a:lnTo>
                  <a:lnTo>
                    <a:pt x="62607" y="162962"/>
                  </a:lnTo>
                  <a:lnTo>
                    <a:pt x="65934" y="155523"/>
                  </a:lnTo>
                  <a:lnTo>
                    <a:pt x="78684" y="136113"/>
                  </a:lnTo>
                  <a:lnTo>
                    <a:pt x="84129" y="127018"/>
                  </a:lnTo>
                  <a:lnTo>
                    <a:pt x="85951" y="125050"/>
                  </a:lnTo>
                  <a:lnTo>
                    <a:pt x="99249" y="104804"/>
                  </a:lnTo>
                  <a:cubicBezTo>
                    <a:pt x="123202" y="74946"/>
                    <a:pt x="150435" y="53372"/>
                    <a:pt x="179743" y="42306"/>
                  </a:cubicBezTo>
                  <a:lnTo>
                    <a:pt x="198154" y="38881"/>
                  </a:lnTo>
                  <a:lnTo>
                    <a:pt x="211345" y="32054"/>
                  </a:lnTo>
                  <a:cubicBezTo>
                    <a:pt x="247033" y="16961"/>
                    <a:pt x="286902" y="6561"/>
                    <a:pt x="329423" y="2222"/>
                  </a:cubicBezTo>
                  <a:cubicBezTo>
                    <a:pt x="499507" y="-15134"/>
                    <a:pt x="647619" y="71062"/>
                    <a:pt x="660240" y="194745"/>
                  </a:cubicBezTo>
                  <a:cubicBezTo>
                    <a:pt x="661818" y="210205"/>
                    <a:pt x="661204" y="225519"/>
                    <a:pt x="658589" y="240516"/>
                  </a:cubicBezTo>
                  <a:lnTo>
                    <a:pt x="647558" y="275955"/>
                  </a:lnTo>
                  <a:lnTo>
                    <a:pt x="686762" y="303986"/>
                  </a:lnTo>
                  <a:cubicBezTo>
                    <a:pt x="723616" y="336340"/>
                    <a:pt x="747402" y="377449"/>
                    <a:pt x="752135" y="423830"/>
                  </a:cubicBezTo>
                  <a:cubicBezTo>
                    <a:pt x="758445" y="485672"/>
                    <a:pt x="729688" y="545176"/>
                    <a:pt x="678093" y="591390"/>
                  </a:cubicBezTo>
                  <a:lnTo>
                    <a:pt x="673855" y="594559"/>
                  </a:lnTo>
                  <a:lnTo>
                    <a:pt x="705493" y="633220"/>
                  </a:lnTo>
                  <a:cubicBezTo>
                    <a:pt x="716638" y="653339"/>
                    <a:pt x="723768" y="675212"/>
                    <a:pt x="726134" y="698402"/>
                  </a:cubicBezTo>
                  <a:cubicBezTo>
                    <a:pt x="738755" y="822085"/>
                    <a:pt x="611105" y="936420"/>
                    <a:pt x="441022" y="953776"/>
                  </a:cubicBezTo>
                  <a:cubicBezTo>
                    <a:pt x="313459" y="966793"/>
                    <a:pt x="198255" y="921562"/>
                    <a:pt x="143301" y="845955"/>
                  </a:cubicBezTo>
                  <a:lnTo>
                    <a:pt x="133149" y="827597"/>
                  </a:lnTo>
                  <a:lnTo>
                    <a:pt x="99250" y="793646"/>
                  </a:lnTo>
                  <a:cubicBezTo>
                    <a:pt x="51345" y="733932"/>
                    <a:pt x="16568" y="641089"/>
                    <a:pt x="4574" y="532934"/>
                  </a:cubicBezTo>
                  <a:close/>
                </a:path>
              </a:pathLst>
            </a:custGeom>
            <a:solidFill>
              <a:srgbClr val="AA78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40" name="자유형: 도형 95">
              <a:extLst>
                <a:ext uri="{FF2B5EF4-FFF2-40B4-BE49-F238E27FC236}">
                  <a16:creationId xmlns:a16="http://schemas.microsoft.com/office/drawing/2014/main" id="{BDF0DD58-BE8C-497D-BD4C-AB5E4C5691A1}"/>
                </a:ext>
              </a:extLst>
            </p:cNvPr>
            <p:cNvSpPr/>
            <p:nvPr/>
          </p:nvSpPr>
          <p:spPr>
            <a:xfrm rot="5749590">
              <a:off x="4236307" y="3999545"/>
              <a:ext cx="752995" cy="955998"/>
            </a:xfrm>
            <a:custGeom>
              <a:avLst/>
              <a:gdLst>
                <a:gd name="connsiteX0" fmla="*/ 4574 w 752995"/>
                <a:gd name="connsiteY0" fmla="*/ 532934 h 955998"/>
                <a:gd name="connsiteX1" fmla="*/ 0 w 752995"/>
                <a:gd name="connsiteY1" fmla="*/ 449225 h 955998"/>
                <a:gd name="connsiteX2" fmla="*/ 38445 w 752995"/>
                <a:gd name="connsiteY2" fmla="*/ 216994 h 955998"/>
                <a:gd name="connsiteX3" fmla="*/ 57883 w 752995"/>
                <a:gd name="connsiteY3" fmla="*/ 173527 h 955998"/>
                <a:gd name="connsiteX4" fmla="*/ 59617 w 752995"/>
                <a:gd name="connsiteY4" fmla="*/ 167956 h 955998"/>
                <a:gd name="connsiteX5" fmla="*/ 62607 w 752995"/>
                <a:gd name="connsiteY5" fmla="*/ 162962 h 955998"/>
                <a:gd name="connsiteX6" fmla="*/ 65934 w 752995"/>
                <a:gd name="connsiteY6" fmla="*/ 155523 h 955998"/>
                <a:gd name="connsiteX7" fmla="*/ 78684 w 752995"/>
                <a:gd name="connsiteY7" fmla="*/ 136113 h 955998"/>
                <a:gd name="connsiteX8" fmla="*/ 84129 w 752995"/>
                <a:gd name="connsiteY8" fmla="*/ 127018 h 955998"/>
                <a:gd name="connsiteX9" fmla="*/ 85951 w 752995"/>
                <a:gd name="connsiteY9" fmla="*/ 125050 h 955998"/>
                <a:gd name="connsiteX10" fmla="*/ 99249 w 752995"/>
                <a:gd name="connsiteY10" fmla="*/ 104804 h 955998"/>
                <a:gd name="connsiteX11" fmla="*/ 179743 w 752995"/>
                <a:gd name="connsiteY11" fmla="*/ 42306 h 955998"/>
                <a:gd name="connsiteX12" fmla="*/ 198154 w 752995"/>
                <a:gd name="connsiteY12" fmla="*/ 38881 h 955998"/>
                <a:gd name="connsiteX13" fmla="*/ 211345 w 752995"/>
                <a:gd name="connsiteY13" fmla="*/ 32054 h 955998"/>
                <a:gd name="connsiteX14" fmla="*/ 329423 w 752995"/>
                <a:gd name="connsiteY14" fmla="*/ 2222 h 955998"/>
                <a:gd name="connsiteX15" fmla="*/ 660240 w 752995"/>
                <a:gd name="connsiteY15" fmla="*/ 194745 h 955998"/>
                <a:gd name="connsiteX16" fmla="*/ 658589 w 752995"/>
                <a:gd name="connsiteY16" fmla="*/ 240516 h 955998"/>
                <a:gd name="connsiteX17" fmla="*/ 647558 w 752995"/>
                <a:gd name="connsiteY17" fmla="*/ 275955 h 955998"/>
                <a:gd name="connsiteX18" fmla="*/ 686762 w 752995"/>
                <a:gd name="connsiteY18" fmla="*/ 303986 h 955998"/>
                <a:gd name="connsiteX19" fmla="*/ 752135 w 752995"/>
                <a:gd name="connsiteY19" fmla="*/ 423830 h 955998"/>
                <a:gd name="connsiteX20" fmla="*/ 678093 w 752995"/>
                <a:gd name="connsiteY20" fmla="*/ 591390 h 955998"/>
                <a:gd name="connsiteX21" fmla="*/ 673855 w 752995"/>
                <a:gd name="connsiteY21" fmla="*/ 594559 h 955998"/>
                <a:gd name="connsiteX22" fmla="*/ 705493 w 752995"/>
                <a:gd name="connsiteY22" fmla="*/ 633220 h 955998"/>
                <a:gd name="connsiteX23" fmla="*/ 726134 w 752995"/>
                <a:gd name="connsiteY23" fmla="*/ 698402 h 955998"/>
                <a:gd name="connsiteX24" fmla="*/ 441022 w 752995"/>
                <a:gd name="connsiteY24" fmla="*/ 953776 h 955998"/>
                <a:gd name="connsiteX25" fmla="*/ 143301 w 752995"/>
                <a:gd name="connsiteY25" fmla="*/ 845955 h 955998"/>
                <a:gd name="connsiteX26" fmla="*/ 133149 w 752995"/>
                <a:gd name="connsiteY26" fmla="*/ 827597 h 955998"/>
                <a:gd name="connsiteX27" fmla="*/ 99250 w 752995"/>
                <a:gd name="connsiteY27" fmla="*/ 793646 h 955998"/>
                <a:gd name="connsiteX28" fmla="*/ 4574 w 752995"/>
                <a:gd name="connsiteY28" fmla="*/ 532934 h 95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995" h="955998">
                  <a:moveTo>
                    <a:pt x="4574" y="532934"/>
                  </a:moveTo>
                  <a:cubicBezTo>
                    <a:pt x="1575" y="505895"/>
                    <a:pt x="0" y="477900"/>
                    <a:pt x="0" y="449225"/>
                  </a:cubicBezTo>
                  <a:cubicBezTo>
                    <a:pt x="0" y="363201"/>
                    <a:pt x="14173" y="283286"/>
                    <a:pt x="38445" y="216994"/>
                  </a:cubicBezTo>
                  <a:lnTo>
                    <a:pt x="57883" y="173527"/>
                  </a:lnTo>
                  <a:lnTo>
                    <a:pt x="59617" y="167956"/>
                  </a:lnTo>
                  <a:lnTo>
                    <a:pt x="62607" y="162962"/>
                  </a:lnTo>
                  <a:lnTo>
                    <a:pt x="65934" y="155523"/>
                  </a:lnTo>
                  <a:lnTo>
                    <a:pt x="78684" y="136113"/>
                  </a:lnTo>
                  <a:lnTo>
                    <a:pt x="84129" y="127018"/>
                  </a:lnTo>
                  <a:lnTo>
                    <a:pt x="85951" y="125050"/>
                  </a:lnTo>
                  <a:lnTo>
                    <a:pt x="99249" y="104804"/>
                  </a:lnTo>
                  <a:cubicBezTo>
                    <a:pt x="123202" y="74946"/>
                    <a:pt x="150435" y="53372"/>
                    <a:pt x="179743" y="42306"/>
                  </a:cubicBezTo>
                  <a:lnTo>
                    <a:pt x="198154" y="38881"/>
                  </a:lnTo>
                  <a:lnTo>
                    <a:pt x="211345" y="32054"/>
                  </a:lnTo>
                  <a:cubicBezTo>
                    <a:pt x="247033" y="16961"/>
                    <a:pt x="286902" y="6561"/>
                    <a:pt x="329423" y="2222"/>
                  </a:cubicBezTo>
                  <a:cubicBezTo>
                    <a:pt x="499507" y="-15134"/>
                    <a:pt x="647619" y="71062"/>
                    <a:pt x="660240" y="194745"/>
                  </a:cubicBezTo>
                  <a:cubicBezTo>
                    <a:pt x="661818" y="210205"/>
                    <a:pt x="661204" y="225519"/>
                    <a:pt x="658589" y="240516"/>
                  </a:cubicBezTo>
                  <a:lnTo>
                    <a:pt x="647558" y="275955"/>
                  </a:lnTo>
                  <a:lnTo>
                    <a:pt x="686762" y="303986"/>
                  </a:lnTo>
                  <a:cubicBezTo>
                    <a:pt x="723616" y="336340"/>
                    <a:pt x="747402" y="377449"/>
                    <a:pt x="752135" y="423830"/>
                  </a:cubicBezTo>
                  <a:cubicBezTo>
                    <a:pt x="758445" y="485672"/>
                    <a:pt x="729688" y="545176"/>
                    <a:pt x="678093" y="591390"/>
                  </a:cubicBezTo>
                  <a:lnTo>
                    <a:pt x="673855" y="594559"/>
                  </a:lnTo>
                  <a:lnTo>
                    <a:pt x="705493" y="633220"/>
                  </a:lnTo>
                  <a:cubicBezTo>
                    <a:pt x="716638" y="653339"/>
                    <a:pt x="723768" y="675212"/>
                    <a:pt x="726134" y="698402"/>
                  </a:cubicBezTo>
                  <a:cubicBezTo>
                    <a:pt x="738755" y="822085"/>
                    <a:pt x="611105" y="936420"/>
                    <a:pt x="441022" y="953776"/>
                  </a:cubicBezTo>
                  <a:cubicBezTo>
                    <a:pt x="313459" y="966793"/>
                    <a:pt x="198255" y="921562"/>
                    <a:pt x="143301" y="845955"/>
                  </a:cubicBezTo>
                  <a:lnTo>
                    <a:pt x="133149" y="827597"/>
                  </a:lnTo>
                  <a:lnTo>
                    <a:pt x="99250" y="793646"/>
                  </a:lnTo>
                  <a:cubicBezTo>
                    <a:pt x="51345" y="733932"/>
                    <a:pt x="16568" y="641089"/>
                    <a:pt x="4574" y="532934"/>
                  </a:cubicBezTo>
                  <a:close/>
                </a:path>
              </a:pathLst>
            </a:custGeom>
            <a:solidFill>
              <a:srgbClr val="AA78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8" t="24322" r="18073" b="13932"/>
          <a:stretch/>
        </p:blipFill>
        <p:spPr>
          <a:xfrm>
            <a:off x="10560945" y="4869894"/>
            <a:ext cx="1180407" cy="1130531"/>
          </a:xfrm>
          <a:prstGeom prst="rect">
            <a:avLst/>
          </a:prstGeom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800" y="1697889"/>
            <a:ext cx="1714500" cy="304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4915" y="1697889"/>
            <a:ext cx="1714500" cy="304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0"/>
          <a:srcRect b="60042"/>
          <a:stretch/>
        </p:blipFill>
        <p:spPr>
          <a:xfrm>
            <a:off x="1796772" y="4522722"/>
            <a:ext cx="1714500" cy="12179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1"/>
          <a:srcRect b="60354"/>
          <a:stretch/>
        </p:blipFill>
        <p:spPr>
          <a:xfrm>
            <a:off x="3689296" y="4532247"/>
            <a:ext cx="1714500" cy="12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1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5DD5C49-4853-4DF3-9E50-5F4F39000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310" y="5486397"/>
            <a:ext cx="1371603" cy="1371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5613C6-1729-4E42-8E81-8423E76A9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54" y="4886059"/>
            <a:ext cx="2098782" cy="20987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자유형 136">
            <a:extLst>
              <a:ext uri="{FF2B5EF4-FFF2-40B4-BE49-F238E27FC236}">
                <a16:creationId xmlns:a16="http://schemas.microsoft.com/office/drawing/2014/main" id="{27D3527A-2F96-4682-993B-7EF57FE45F44}"/>
              </a:ext>
            </a:extLst>
          </p:cNvPr>
          <p:cNvSpPr/>
          <p:nvPr/>
        </p:nvSpPr>
        <p:spPr>
          <a:xfrm rot="16200000">
            <a:off x="2271945" y="-786435"/>
            <a:ext cx="671013" cy="3147450"/>
          </a:xfrm>
          <a:custGeom>
            <a:avLst/>
            <a:gdLst>
              <a:gd name="connsiteX0" fmla="*/ 671013 w 671013"/>
              <a:gd name="connsiteY0" fmla="*/ 0 h 3147450"/>
              <a:gd name="connsiteX1" fmla="*/ 671013 w 671013"/>
              <a:gd name="connsiteY1" fmla="*/ 629490 h 3147450"/>
              <a:gd name="connsiteX2" fmla="*/ 671013 w 671013"/>
              <a:gd name="connsiteY2" fmla="*/ 1290455 h 3147450"/>
              <a:gd name="connsiteX3" fmla="*/ 671013 w 671013"/>
              <a:gd name="connsiteY3" fmla="*/ 1951419 h 3147450"/>
              <a:gd name="connsiteX4" fmla="*/ 671013 w 671013"/>
              <a:gd name="connsiteY4" fmla="*/ 2549435 h 3147450"/>
              <a:gd name="connsiteX5" fmla="*/ 671013 w 671013"/>
              <a:gd name="connsiteY5" fmla="*/ 3147450 h 3147450"/>
              <a:gd name="connsiteX6" fmla="*/ 666680 w 671013"/>
              <a:gd name="connsiteY6" fmla="*/ 3147450 h 3147450"/>
              <a:gd name="connsiteX7" fmla="*/ 339316 w 671013"/>
              <a:gd name="connsiteY7" fmla="*/ 2902395 h 3147450"/>
              <a:gd name="connsiteX8" fmla="*/ 11952 w 671013"/>
              <a:gd name="connsiteY8" fmla="*/ 3147450 h 3147450"/>
              <a:gd name="connsiteX9" fmla="*/ 0 w 671013"/>
              <a:gd name="connsiteY9" fmla="*/ 3147450 h 3147450"/>
              <a:gd name="connsiteX10" fmla="*/ 0 w 671013"/>
              <a:gd name="connsiteY10" fmla="*/ 2455011 h 3147450"/>
              <a:gd name="connsiteX11" fmla="*/ 0 w 671013"/>
              <a:gd name="connsiteY11" fmla="*/ 1919945 h 3147450"/>
              <a:gd name="connsiteX12" fmla="*/ 0 w 671013"/>
              <a:gd name="connsiteY12" fmla="*/ 1290454 h 3147450"/>
              <a:gd name="connsiteX13" fmla="*/ 0 w 671013"/>
              <a:gd name="connsiteY13" fmla="*/ 723913 h 3147450"/>
              <a:gd name="connsiteX14" fmla="*/ 0 w 671013"/>
              <a:gd name="connsiteY14" fmla="*/ 0 h 3147450"/>
              <a:gd name="connsiteX15" fmla="*/ 671013 w 671013"/>
              <a:gd name="connsiteY15" fmla="*/ 0 h 314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1013" h="3147450" fill="none" extrusionOk="0">
                <a:moveTo>
                  <a:pt x="671013" y="0"/>
                </a:moveTo>
                <a:cubicBezTo>
                  <a:pt x="649746" y="283993"/>
                  <a:pt x="694072" y="323212"/>
                  <a:pt x="671013" y="629490"/>
                </a:cubicBezTo>
                <a:cubicBezTo>
                  <a:pt x="647955" y="935768"/>
                  <a:pt x="683314" y="1113294"/>
                  <a:pt x="671013" y="1290455"/>
                </a:cubicBezTo>
                <a:cubicBezTo>
                  <a:pt x="658712" y="1467616"/>
                  <a:pt x="654281" y="1655966"/>
                  <a:pt x="671013" y="1951419"/>
                </a:cubicBezTo>
                <a:cubicBezTo>
                  <a:pt x="687745" y="2246872"/>
                  <a:pt x="692902" y="2307570"/>
                  <a:pt x="671013" y="2549435"/>
                </a:cubicBezTo>
                <a:cubicBezTo>
                  <a:pt x="649124" y="2791300"/>
                  <a:pt x="645402" y="2883327"/>
                  <a:pt x="671013" y="3147450"/>
                </a:cubicBezTo>
                <a:cubicBezTo>
                  <a:pt x="668946" y="3147336"/>
                  <a:pt x="667951" y="3147510"/>
                  <a:pt x="666680" y="3147450"/>
                </a:cubicBezTo>
                <a:cubicBezTo>
                  <a:pt x="582339" y="3093814"/>
                  <a:pt x="417226" y="2938007"/>
                  <a:pt x="339316" y="2902395"/>
                </a:cubicBezTo>
                <a:cubicBezTo>
                  <a:pt x="264807" y="2972746"/>
                  <a:pt x="117062" y="3086978"/>
                  <a:pt x="11952" y="3147450"/>
                </a:cubicBezTo>
                <a:cubicBezTo>
                  <a:pt x="7465" y="3147932"/>
                  <a:pt x="2523" y="3146994"/>
                  <a:pt x="0" y="3147450"/>
                </a:cubicBezTo>
                <a:cubicBezTo>
                  <a:pt x="31822" y="2872548"/>
                  <a:pt x="21662" y="2703606"/>
                  <a:pt x="0" y="2455011"/>
                </a:cubicBezTo>
                <a:cubicBezTo>
                  <a:pt x="-21662" y="2206416"/>
                  <a:pt x="26356" y="2075137"/>
                  <a:pt x="0" y="1919945"/>
                </a:cubicBezTo>
                <a:cubicBezTo>
                  <a:pt x="-26356" y="1764753"/>
                  <a:pt x="-14074" y="1530057"/>
                  <a:pt x="0" y="1290454"/>
                </a:cubicBezTo>
                <a:cubicBezTo>
                  <a:pt x="14074" y="1050851"/>
                  <a:pt x="24739" y="885783"/>
                  <a:pt x="0" y="723913"/>
                </a:cubicBezTo>
                <a:cubicBezTo>
                  <a:pt x="-24739" y="562043"/>
                  <a:pt x="-17598" y="279551"/>
                  <a:pt x="0" y="0"/>
                </a:cubicBezTo>
                <a:cubicBezTo>
                  <a:pt x="143814" y="-1962"/>
                  <a:pt x="437031" y="-24091"/>
                  <a:pt x="671013" y="0"/>
                </a:cubicBezTo>
                <a:close/>
              </a:path>
              <a:path w="671013" h="3147450" stroke="0" extrusionOk="0">
                <a:moveTo>
                  <a:pt x="671013" y="0"/>
                </a:moveTo>
                <a:cubicBezTo>
                  <a:pt x="664200" y="237793"/>
                  <a:pt x="686378" y="330429"/>
                  <a:pt x="671013" y="566541"/>
                </a:cubicBezTo>
                <a:cubicBezTo>
                  <a:pt x="655648" y="802653"/>
                  <a:pt x="684883" y="1013152"/>
                  <a:pt x="671013" y="1164557"/>
                </a:cubicBezTo>
                <a:cubicBezTo>
                  <a:pt x="657143" y="1315962"/>
                  <a:pt x="652724" y="1536419"/>
                  <a:pt x="671013" y="1762572"/>
                </a:cubicBezTo>
                <a:cubicBezTo>
                  <a:pt x="689302" y="1988726"/>
                  <a:pt x="667280" y="2300947"/>
                  <a:pt x="671013" y="2455011"/>
                </a:cubicBezTo>
                <a:cubicBezTo>
                  <a:pt x="674746" y="2609075"/>
                  <a:pt x="642746" y="2857638"/>
                  <a:pt x="671013" y="3147450"/>
                </a:cubicBezTo>
                <a:cubicBezTo>
                  <a:pt x="669065" y="3147623"/>
                  <a:pt x="667651" y="3147366"/>
                  <a:pt x="666680" y="3147450"/>
                </a:cubicBezTo>
                <a:cubicBezTo>
                  <a:pt x="577639" y="3097970"/>
                  <a:pt x="482506" y="3013464"/>
                  <a:pt x="339316" y="2902395"/>
                </a:cubicBezTo>
                <a:cubicBezTo>
                  <a:pt x="246400" y="2961516"/>
                  <a:pt x="104304" y="3081662"/>
                  <a:pt x="11952" y="3147450"/>
                </a:cubicBezTo>
                <a:cubicBezTo>
                  <a:pt x="8350" y="3146930"/>
                  <a:pt x="5221" y="3146864"/>
                  <a:pt x="0" y="3147450"/>
                </a:cubicBezTo>
                <a:cubicBezTo>
                  <a:pt x="17676" y="2919804"/>
                  <a:pt x="-24455" y="2690154"/>
                  <a:pt x="0" y="2517960"/>
                </a:cubicBezTo>
                <a:cubicBezTo>
                  <a:pt x="24455" y="2345766"/>
                  <a:pt x="797" y="2207547"/>
                  <a:pt x="0" y="1919945"/>
                </a:cubicBezTo>
                <a:cubicBezTo>
                  <a:pt x="-797" y="1632344"/>
                  <a:pt x="26742" y="1488811"/>
                  <a:pt x="0" y="1290454"/>
                </a:cubicBezTo>
                <a:cubicBezTo>
                  <a:pt x="-26742" y="1092097"/>
                  <a:pt x="17292" y="978732"/>
                  <a:pt x="0" y="692439"/>
                </a:cubicBezTo>
                <a:cubicBezTo>
                  <a:pt x="-17292" y="406146"/>
                  <a:pt x="-1104" y="259262"/>
                  <a:pt x="0" y="0"/>
                </a:cubicBezTo>
                <a:cubicBezTo>
                  <a:pt x="272710" y="21071"/>
                  <a:pt x="532101" y="-11332"/>
                  <a:pt x="671013" y="0"/>
                </a:cubicBezTo>
                <a:close/>
              </a:path>
            </a:pathLst>
          </a:custGeom>
          <a:solidFill>
            <a:srgbClr val="FFC5CD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357297848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EB29A-CEA5-4BA7-83F9-77E705EBE128}"/>
              </a:ext>
            </a:extLst>
          </p:cNvPr>
          <p:cNvSpPr txBox="1"/>
          <p:nvPr/>
        </p:nvSpPr>
        <p:spPr>
          <a:xfrm>
            <a:off x="954101" y="476966"/>
            <a:ext cx="301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영상 녹화 페이지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사각형: 둥근 모서리 76">
            <a:extLst>
              <a:ext uri="{FF2B5EF4-FFF2-40B4-BE49-F238E27FC236}">
                <a16:creationId xmlns:a16="http://schemas.microsoft.com/office/drawing/2014/main" id="{84B59E48-A39E-4A6D-9D5C-BD4402C83F21}"/>
              </a:ext>
            </a:extLst>
          </p:cNvPr>
          <p:cNvSpPr/>
          <p:nvPr/>
        </p:nvSpPr>
        <p:spPr>
          <a:xfrm>
            <a:off x="6576344" y="1541630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서비스 내에서 영상 촬영 가능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1E2E16-8BA3-4947-89A2-973F478BF3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>
            <a:off x="6058824" y="1571320"/>
            <a:ext cx="377580" cy="761351"/>
          </a:xfrm>
          <a:prstGeom prst="rect">
            <a:avLst/>
          </a:prstGeom>
          <a:effectLst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D550329-C0C5-4948-A4FC-DEAEED4BC3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13" t="10211" r="28949" b="6311"/>
          <a:stretch/>
        </p:blipFill>
        <p:spPr>
          <a:xfrm>
            <a:off x="6058824" y="2576658"/>
            <a:ext cx="383771" cy="767541"/>
          </a:xfrm>
          <a:prstGeom prst="rect">
            <a:avLst/>
          </a:prstGeom>
          <a:effectLst/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A1D5CAD-6579-4C78-B7EF-618494C8AC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>
            <a:off x="6020551" y="3625851"/>
            <a:ext cx="377580" cy="761351"/>
          </a:xfrm>
          <a:prstGeom prst="rect">
            <a:avLst/>
          </a:prstGeom>
          <a:effectLst/>
        </p:spPr>
      </p:pic>
      <p:sp>
        <p:nvSpPr>
          <p:cNvPr id="27" name="사각형: 둥근 모서리 76">
            <a:extLst>
              <a:ext uri="{FF2B5EF4-FFF2-40B4-BE49-F238E27FC236}">
                <a16:creationId xmlns:a16="http://schemas.microsoft.com/office/drawing/2014/main" id="{F7C6C932-20EB-4986-A6D6-EBC75484D109}"/>
              </a:ext>
            </a:extLst>
          </p:cNvPr>
          <p:cNvSpPr/>
          <p:nvPr/>
        </p:nvSpPr>
        <p:spPr>
          <a:xfrm>
            <a:off x="6576344" y="2576658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메트로놈이나 지휘로 박자 제공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사각형: 둥근 모서리 76">
            <a:extLst>
              <a:ext uri="{FF2B5EF4-FFF2-40B4-BE49-F238E27FC236}">
                <a16:creationId xmlns:a16="http://schemas.microsoft.com/office/drawing/2014/main" id="{72B3A626-67B5-49A1-85FE-EE87C8FC987E}"/>
              </a:ext>
            </a:extLst>
          </p:cNvPr>
          <p:cNvSpPr/>
          <p:nvPr/>
        </p:nvSpPr>
        <p:spPr>
          <a:xfrm>
            <a:off x="6576344" y="3611686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다른 사용자의 영상을 들으며 녹화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9" t="37248" r="19648" b="29588"/>
          <a:stretch/>
        </p:blipFill>
        <p:spPr>
          <a:xfrm rot="1118055">
            <a:off x="11217255" y="5207914"/>
            <a:ext cx="665019" cy="947651"/>
          </a:xfrm>
          <a:prstGeom prst="rect">
            <a:avLst/>
          </a:prstGeom>
          <a:effectLst/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5" t="57418" r="50679" b="29200"/>
          <a:stretch/>
        </p:blipFill>
        <p:spPr>
          <a:xfrm rot="1028310">
            <a:off x="10458182" y="5659360"/>
            <a:ext cx="881150" cy="382385"/>
          </a:xfrm>
          <a:prstGeom prst="rect">
            <a:avLst/>
          </a:prstGeom>
          <a:effectLst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t="13964" r="12716" b="16117"/>
          <a:stretch/>
        </p:blipFill>
        <p:spPr>
          <a:xfrm rot="800637">
            <a:off x="10483481" y="4771070"/>
            <a:ext cx="1207939" cy="1113907"/>
          </a:xfrm>
          <a:prstGeom prst="rect">
            <a:avLst/>
          </a:prstGeom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647" y="1686699"/>
            <a:ext cx="2057400" cy="3657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46189" y="1686699"/>
            <a:ext cx="2057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8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 136">
            <a:extLst>
              <a:ext uri="{FF2B5EF4-FFF2-40B4-BE49-F238E27FC236}">
                <a16:creationId xmlns:a16="http://schemas.microsoft.com/office/drawing/2014/main" id="{27D3527A-2F96-4682-993B-7EF57FE45F44}"/>
              </a:ext>
            </a:extLst>
          </p:cNvPr>
          <p:cNvSpPr/>
          <p:nvPr/>
        </p:nvSpPr>
        <p:spPr>
          <a:xfrm rot="16200000">
            <a:off x="2271945" y="-786435"/>
            <a:ext cx="671013" cy="3147450"/>
          </a:xfrm>
          <a:custGeom>
            <a:avLst/>
            <a:gdLst>
              <a:gd name="connsiteX0" fmla="*/ 671013 w 671013"/>
              <a:gd name="connsiteY0" fmla="*/ 0 h 3147450"/>
              <a:gd name="connsiteX1" fmla="*/ 671013 w 671013"/>
              <a:gd name="connsiteY1" fmla="*/ 629490 h 3147450"/>
              <a:gd name="connsiteX2" fmla="*/ 671013 w 671013"/>
              <a:gd name="connsiteY2" fmla="*/ 1290455 h 3147450"/>
              <a:gd name="connsiteX3" fmla="*/ 671013 w 671013"/>
              <a:gd name="connsiteY3" fmla="*/ 1951419 h 3147450"/>
              <a:gd name="connsiteX4" fmla="*/ 671013 w 671013"/>
              <a:gd name="connsiteY4" fmla="*/ 2549435 h 3147450"/>
              <a:gd name="connsiteX5" fmla="*/ 671013 w 671013"/>
              <a:gd name="connsiteY5" fmla="*/ 3147450 h 3147450"/>
              <a:gd name="connsiteX6" fmla="*/ 666680 w 671013"/>
              <a:gd name="connsiteY6" fmla="*/ 3147450 h 3147450"/>
              <a:gd name="connsiteX7" fmla="*/ 339316 w 671013"/>
              <a:gd name="connsiteY7" fmla="*/ 2902395 h 3147450"/>
              <a:gd name="connsiteX8" fmla="*/ 11952 w 671013"/>
              <a:gd name="connsiteY8" fmla="*/ 3147450 h 3147450"/>
              <a:gd name="connsiteX9" fmla="*/ 0 w 671013"/>
              <a:gd name="connsiteY9" fmla="*/ 3147450 h 3147450"/>
              <a:gd name="connsiteX10" fmla="*/ 0 w 671013"/>
              <a:gd name="connsiteY10" fmla="*/ 2455011 h 3147450"/>
              <a:gd name="connsiteX11" fmla="*/ 0 w 671013"/>
              <a:gd name="connsiteY11" fmla="*/ 1919945 h 3147450"/>
              <a:gd name="connsiteX12" fmla="*/ 0 w 671013"/>
              <a:gd name="connsiteY12" fmla="*/ 1290454 h 3147450"/>
              <a:gd name="connsiteX13" fmla="*/ 0 w 671013"/>
              <a:gd name="connsiteY13" fmla="*/ 723913 h 3147450"/>
              <a:gd name="connsiteX14" fmla="*/ 0 w 671013"/>
              <a:gd name="connsiteY14" fmla="*/ 0 h 3147450"/>
              <a:gd name="connsiteX15" fmla="*/ 671013 w 671013"/>
              <a:gd name="connsiteY15" fmla="*/ 0 h 314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1013" h="3147450" fill="none" extrusionOk="0">
                <a:moveTo>
                  <a:pt x="671013" y="0"/>
                </a:moveTo>
                <a:cubicBezTo>
                  <a:pt x="649746" y="283993"/>
                  <a:pt x="694072" y="323212"/>
                  <a:pt x="671013" y="629490"/>
                </a:cubicBezTo>
                <a:cubicBezTo>
                  <a:pt x="647955" y="935768"/>
                  <a:pt x="683314" y="1113294"/>
                  <a:pt x="671013" y="1290455"/>
                </a:cubicBezTo>
                <a:cubicBezTo>
                  <a:pt x="658712" y="1467616"/>
                  <a:pt x="654281" y="1655966"/>
                  <a:pt x="671013" y="1951419"/>
                </a:cubicBezTo>
                <a:cubicBezTo>
                  <a:pt x="687745" y="2246872"/>
                  <a:pt x="692902" y="2307570"/>
                  <a:pt x="671013" y="2549435"/>
                </a:cubicBezTo>
                <a:cubicBezTo>
                  <a:pt x="649124" y="2791300"/>
                  <a:pt x="645402" y="2883327"/>
                  <a:pt x="671013" y="3147450"/>
                </a:cubicBezTo>
                <a:cubicBezTo>
                  <a:pt x="668946" y="3147336"/>
                  <a:pt x="667951" y="3147510"/>
                  <a:pt x="666680" y="3147450"/>
                </a:cubicBezTo>
                <a:cubicBezTo>
                  <a:pt x="582339" y="3093814"/>
                  <a:pt x="417226" y="2938007"/>
                  <a:pt x="339316" y="2902395"/>
                </a:cubicBezTo>
                <a:cubicBezTo>
                  <a:pt x="264807" y="2972746"/>
                  <a:pt x="117062" y="3086978"/>
                  <a:pt x="11952" y="3147450"/>
                </a:cubicBezTo>
                <a:cubicBezTo>
                  <a:pt x="7465" y="3147932"/>
                  <a:pt x="2523" y="3146994"/>
                  <a:pt x="0" y="3147450"/>
                </a:cubicBezTo>
                <a:cubicBezTo>
                  <a:pt x="31822" y="2872548"/>
                  <a:pt x="21662" y="2703606"/>
                  <a:pt x="0" y="2455011"/>
                </a:cubicBezTo>
                <a:cubicBezTo>
                  <a:pt x="-21662" y="2206416"/>
                  <a:pt x="26356" y="2075137"/>
                  <a:pt x="0" y="1919945"/>
                </a:cubicBezTo>
                <a:cubicBezTo>
                  <a:pt x="-26356" y="1764753"/>
                  <a:pt x="-14074" y="1530057"/>
                  <a:pt x="0" y="1290454"/>
                </a:cubicBezTo>
                <a:cubicBezTo>
                  <a:pt x="14074" y="1050851"/>
                  <a:pt x="24739" y="885783"/>
                  <a:pt x="0" y="723913"/>
                </a:cubicBezTo>
                <a:cubicBezTo>
                  <a:pt x="-24739" y="562043"/>
                  <a:pt x="-17598" y="279551"/>
                  <a:pt x="0" y="0"/>
                </a:cubicBezTo>
                <a:cubicBezTo>
                  <a:pt x="143814" y="-1962"/>
                  <a:pt x="437031" y="-24091"/>
                  <a:pt x="671013" y="0"/>
                </a:cubicBezTo>
                <a:close/>
              </a:path>
              <a:path w="671013" h="3147450" stroke="0" extrusionOk="0">
                <a:moveTo>
                  <a:pt x="671013" y="0"/>
                </a:moveTo>
                <a:cubicBezTo>
                  <a:pt x="664200" y="237793"/>
                  <a:pt x="686378" y="330429"/>
                  <a:pt x="671013" y="566541"/>
                </a:cubicBezTo>
                <a:cubicBezTo>
                  <a:pt x="655648" y="802653"/>
                  <a:pt x="684883" y="1013152"/>
                  <a:pt x="671013" y="1164557"/>
                </a:cubicBezTo>
                <a:cubicBezTo>
                  <a:pt x="657143" y="1315962"/>
                  <a:pt x="652724" y="1536419"/>
                  <a:pt x="671013" y="1762572"/>
                </a:cubicBezTo>
                <a:cubicBezTo>
                  <a:pt x="689302" y="1988726"/>
                  <a:pt x="667280" y="2300947"/>
                  <a:pt x="671013" y="2455011"/>
                </a:cubicBezTo>
                <a:cubicBezTo>
                  <a:pt x="674746" y="2609075"/>
                  <a:pt x="642746" y="2857638"/>
                  <a:pt x="671013" y="3147450"/>
                </a:cubicBezTo>
                <a:cubicBezTo>
                  <a:pt x="669065" y="3147623"/>
                  <a:pt x="667651" y="3147366"/>
                  <a:pt x="666680" y="3147450"/>
                </a:cubicBezTo>
                <a:cubicBezTo>
                  <a:pt x="577639" y="3097970"/>
                  <a:pt x="482506" y="3013464"/>
                  <a:pt x="339316" y="2902395"/>
                </a:cubicBezTo>
                <a:cubicBezTo>
                  <a:pt x="246400" y="2961516"/>
                  <a:pt x="104304" y="3081662"/>
                  <a:pt x="11952" y="3147450"/>
                </a:cubicBezTo>
                <a:cubicBezTo>
                  <a:pt x="8350" y="3146930"/>
                  <a:pt x="5221" y="3146864"/>
                  <a:pt x="0" y="3147450"/>
                </a:cubicBezTo>
                <a:cubicBezTo>
                  <a:pt x="17676" y="2919804"/>
                  <a:pt x="-24455" y="2690154"/>
                  <a:pt x="0" y="2517960"/>
                </a:cubicBezTo>
                <a:cubicBezTo>
                  <a:pt x="24455" y="2345766"/>
                  <a:pt x="797" y="2207547"/>
                  <a:pt x="0" y="1919945"/>
                </a:cubicBezTo>
                <a:cubicBezTo>
                  <a:pt x="-797" y="1632344"/>
                  <a:pt x="26742" y="1488811"/>
                  <a:pt x="0" y="1290454"/>
                </a:cubicBezTo>
                <a:cubicBezTo>
                  <a:pt x="-26742" y="1092097"/>
                  <a:pt x="17292" y="978732"/>
                  <a:pt x="0" y="692439"/>
                </a:cubicBezTo>
                <a:cubicBezTo>
                  <a:pt x="-17292" y="406146"/>
                  <a:pt x="-1104" y="259262"/>
                  <a:pt x="0" y="0"/>
                </a:cubicBezTo>
                <a:cubicBezTo>
                  <a:pt x="272710" y="21071"/>
                  <a:pt x="532101" y="-11332"/>
                  <a:pt x="671013" y="0"/>
                </a:cubicBezTo>
                <a:close/>
              </a:path>
            </a:pathLst>
          </a:custGeom>
          <a:solidFill>
            <a:srgbClr val="FFC5CD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357297848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EB29A-CEA5-4BA7-83F9-77E705EBE128}"/>
              </a:ext>
            </a:extLst>
          </p:cNvPr>
          <p:cNvSpPr txBox="1"/>
          <p:nvPr/>
        </p:nvSpPr>
        <p:spPr>
          <a:xfrm>
            <a:off x="954101" y="476966"/>
            <a:ext cx="301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영상 제작 페이지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사각형: 둥근 모서리 76">
            <a:extLst>
              <a:ext uri="{FF2B5EF4-FFF2-40B4-BE49-F238E27FC236}">
                <a16:creationId xmlns:a16="http://schemas.microsoft.com/office/drawing/2014/main" id="{84B59E48-A39E-4A6D-9D5C-BD4402C83F21}"/>
              </a:ext>
            </a:extLst>
          </p:cNvPr>
          <p:cNvSpPr/>
          <p:nvPr/>
        </p:nvSpPr>
        <p:spPr>
          <a:xfrm>
            <a:off x="6576344" y="1541630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내 영상과 다른 사용자의 영상을 조합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1E2E16-8BA3-4947-89A2-973F478BF3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>
            <a:off x="6058824" y="1571320"/>
            <a:ext cx="377580" cy="761351"/>
          </a:xfrm>
          <a:prstGeom prst="rect">
            <a:avLst/>
          </a:prstGeom>
          <a:effectLst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D550329-C0C5-4948-A4FC-DEAEED4BC3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13" t="10211" r="28949" b="6311"/>
          <a:stretch/>
        </p:blipFill>
        <p:spPr>
          <a:xfrm>
            <a:off x="6058824" y="2576658"/>
            <a:ext cx="383771" cy="767541"/>
          </a:xfrm>
          <a:prstGeom prst="rect">
            <a:avLst/>
          </a:prstGeom>
          <a:effectLst/>
        </p:spPr>
      </p:pic>
      <p:sp>
        <p:nvSpPr>
          <p:cNvPr id="27" name="사각형: 둥근 모서리 76">
            <a:extLst>
              <a:ext uri="{FF2B5EF4-FFF2-40B4-BE49-F238E27FC236}">
                <a16:creationId xmlns:a16="http://schemas.microsoft.com/office/drawing/2014/main" id="{F7C6C932-20EB-4986-A6D6-EBC75484D109}"/>
              </a:ext>
            </a:extLst>
          </p:cNvPr>
          <p:cNvSpPr/>
          <p:nvPr/>
        </p:nvSpPr>
        <p:spPr>
          <a:xfrm>
            <a:off x="6576344" y="2576658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검색을 통해 함께 연주하고 싶은 영상 선택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5DD5C49-4853-4DF3-9E50-5F4F39000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310" y="5486397"/>
            <a:ext cx="1371603" cy="1371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B5613C6-1729-4E42-8E81-8423E76A9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35" y="4856182"/>
            <a:ext cx="2098782" cy="20987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EED3095-2462-4E0C-B5FD-75BA36BAEA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9" t="41903" r="50194" b="45006"/>
          <a:stretch/>
        </p:blipFill>
        <p:spPr>
          <a:xfrm rot="1188731">
            <a:off x="10561185" y="5764682"/>
            <a:ext cx="889462" cy="374073"/>
          </a:xfrm>
          <a:prstGeom prst="rect">
            <a:avLst/>
          </a:prstGeom>
          <a:effectLst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217" y="2221090"/>
            <a:ext cx="1528763" cy="2638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4622" y="2055491"/>
            <a:ext cx="1714500" cy="304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A1D5CAD-6579-4C78-B7EF-618494C8AC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>
            <a:off x="6020551" y="3625851"/>
            <a:ext cx="377580" cy="761351"/>
          </a:xfrm>
          <a:prstGeom prst="rect">
            <a:avLst/>
          </a:prstGeom>
          <a:effectLst/>
        </p:spPr>
      </p:pic>
      <p:sp>
        <p:nvSpPr>
          <p:cNvPr id="18" name="사각형: 둥근 모서리 76">
            <a:extLst>
              <a:ext uri="{FF2B5EF4-FFF2-40B4-BE49-F238E27FC236}">
                <a16:creationId xmlns:a16="http://schemas.microsoft.com/office/drawing/2014/main" id="{72B3A626-67B5-49A1-85FE-EE87C8FC987E}"/>
              </a:ext>
            </a:extLst>
          </p:cNvPr>
          <p:cNvSpPr/>
          <p:nvPr/>
        </p:nvSpPr>
        <p:spPr>
          <a:xfrm>
            <a:off x="6576344" y="3611686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각 영상의 싱크</a:t>
            </a:r>
            <a:r>
              <a:rPr lang="en-US" altLang="ko-KR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/</a:t>
            </a:r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볼륨을 개별로 조절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74BB102-2E73-46E5-9E0A-95E7596FED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13" t="10211" r="28949" b="6311"/>
          <a:stretch/>
        </p:blipFill>
        <p:spPr>
          <a:xfrm>
            <a:off x="6020551" y="4637379"/>
            <a:ext cx="383771" cy="767541"/>
          </a:xfrm>
          <a:prstGeom prst="rect">
            <a:avLst/>
          </a:prstGeom>
          <a:effectLst/>
        </p:spPr>
      </p:pic>
      <p:sp>
        <p:nvSpPr>
          <p:cNvPr id="20" name="사각형: 둥근 모서리 76">
            <a:extLst>
              <a:ext uri="{FF2B5EF4-FFF2-40B4-BE49-F238E27FC236}">
                <a16:creationId xmlns:a16="http://schemas.microsoft.com/office/drawing/2014/main" id="{5072E614-3DBA-44F3-A12A-0E50605F9A5A}"/>
              </a:ext>
            </a:extLst>
          </p:cNvPr>
          <p:cNvSpPr/>
          <p:nvPr/>
        </p:nvSpPr>
        <p:spPr>
          <a:xfrm>
            <a:off x="6576344" y="4615086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하이라이트 영상 제작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9" name="그림 28" descr="옅은이(가) 표시된 사진&#10;&#10;자동 생성된 설명">
            <a:extLst>
              <a:ext uri="{FF2B5EF4-FFF2-40B4-BE49-F238E27FC236}">
                <a16:creationId xmlns:a16="http://schemas.microsoft.com/office/drawing/2014/main" id="{063B06E5-A530-44F6-AB91-6DC8FB70C3B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6130">
            <a:off x="10243105" y="4477647"/>
            <a:ext cx="1811514" cy="1823571"/>
          </a:xfrm>
          <a:prstGeom prst="rect">
            <a:avLst/>
          </a:prstGeom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09" y="2061881"/>
            <a:ext cx="1710906" cy="30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5DD5C49-4853-4DF3-9E50-5F4F39000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310" y="5486397"/>
            <a:ext cx="1371603" cy="1371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5613C6-1729-4E42-8E81-8423E76A9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54" y="4886059"/>
            <a:ext cx="2098782" cy="20987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자유형 136">
            <a:extLst>
              <a:ext uri="{FF2B5EF4-FFF2-40B4-BE49-F238E27FC236}">
                <a16:creationId xmlns:a16="http://schemas.microsoft.com/office/drawing/2014/main" id="{27D3527A-2F96-4682-993B-7EF57FE45F44}"/>
              </a:ext>
            </a:extLst>
          </p:cNvPr>
          <p:cNvSpPr/>
          <p:nvPr/>
        </p:nvSpPr>
        <p:spPr>
          <a:xfrm rot="16200000">
            <a:off x="2271945" y="-786435"/>
            <a:ext cx="671013" cy="3147450"/>
          </a:xfrm>
          <a:custGeom>
            <a:avLst/>
            <a:gdLst>
              <a:gd name="connsiteX0" fmla="*/ 671013 w 671013"/>
              <a:gd name="connsiteY0" fmla="*/ 0 h 3147450"/>
              <a:gd name="connsiteX1" fmla="*/ 671013 w 671013"/>
              <a:gd name="connsiteY1" fmla="*/ 629490 h 3147450"/>
              <a:gd name="connsiteX2" fmla="*/ 671013 w 671013"/>
              <a:gd name="connsiteY2" fmla="*/ 1290455 h 3147450"/>
              <a:gd name="connsiteX3" fmla="*/ 671013 w 671013"/>
              <a:gd name="connsiteY3" fmla="*/ 1951419 h 3147450"/>
              <a:gd name="connsiteX4" fmla="*/ 671013 w 671013"/>
              <a:gd name="connsiteY4" fmla="*/ 2549435 h 3147450"/>
              <a:gd name="connsiteX5" fmla="*/ 671013 w 671013"/>
              <a:gd name="connsiteY5" fmla="*/ 3147450 h 3147450"/>
              <a:gd name="connsiteX6" fmla="*/ 666680 w 671013"/>
              <a:gd name="connsiteY6" fmla="*/ 3147450 h 3147450"/>
              <a:gd name="connsiteX7" fmla="*/ 339316 w 671013"/>
              <a:gd name="connsiteY7" fmla="*/ 2902395 h 3147450"/>
              <a:gd name="connsiteX8" fmla="*/ 11952 w 671013"/>
              <a:gd name="connsiteY8" fmla="*/ 3147450 h 3147450"/>
              <a:gd name="connsiteX9" fmla="*/ 0 w 671013"/>
              <a:gd name="connsiteY9" fmla="*/ 3147450 h 3147450"/>
              <a:gd name="connsiteX10" fmla="*/ 0 w 671013"/>
              <a:gd name="connsiteY10" fmla="*/ 2455011 h 3147450"/>
              <a:gd name="connsiteX11" fmla="*/ 0 w 671013"/>
              <a:gd name="connsiteY11" fmla="*/ 1919945 h 3147450"/>
              <a:gd name="connsiteX12" fmla="*/ 0 w 671013"/>
              <a:gd name="connsiteY12" fmla="*/ 1290454 h 3147450"/>
              <a:gd name="connsiteX13" fmla="*/ 0 w 671013"/>
              <a:gd name="connsiteY13" fmla="*/ 723913 h 3147450"/>
              <a:gd name="connsiteX14" fmla="*/ 0 w 671013"/>
              <a:gd name="connsiteY14" fmla="*/ 0 h 3147450"/>
              <a:gd name="connsiteX15" fmla="*/ 671013 w 671013"/>
              <a:gd name="connsiteY15" fmla="*/ 0 h 314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1013" h="3147450" fill="none" extrusionOk="0">
                <a:moveTo>
                  <a:pt x="671013" y="0"/>
                </a:moveTo>
                <a:cubicBezTo>
                  <a:pt x="649746" y="283993"/>
                  <a:pt x="694072" y="323212"/>
                  <a:pt x="671013" y="629490"/>
                </a:cubicBezTo>
                <a:cubicBezTo>
                  <a:pt x="647955" y="935768"/>
                  <a:pt x="683314" y="1113294"/>
                  <a:pt x="671013" y="1290455"/>
                </a:cubicBezTo>
                <a:cubicBezTo>
                  <a:pt x="658712" y="1467616"/>
                  <a:pt x="654281" y="1655966"/>
                  <a:pt x="671013" y="1951419"/>
                </a:cubicBezTo>
                <a:cubicBezTo>
                  <a:pt x="687745" y="2246872"/>
                  <a:pt x="692902" y="2307570"/>
                  <a:pt x="671013" y="2549435"/>
                </a:cubicBezTo>
                <a:cubicBezTo>
                  <a:pt x="649124" y="2791300"/>
                  <a:pt x="645402" y="2883327"/>
                  <a:pt x="671013" y="3147450"/>
                </a:cubicBezTo>
                <a:cubicBezTo>
                  <a:pt x="668946" y="3147336"/>
                  <a:pt x="667951" y="3147510"/>
                  <a:pt x="666680" y="3147450"/>
                </a:cubicBezTo>
                <a:cubicBezTo>
                  <a:pt x="582339" y="3093814"/>
                  <a:pt x="417226" y="2938007"/>
                  <a:pt x="339316" y="2902395"/>
                </a:cubicBezTo>
                <a:cubicBezTo>
                  <a:pt x="264807" y="2972746"/>
                  <a:pt x="117062" y="3086978"/>
                  <a:pt x="11952" y="3147450"/>
                </a:cubicBezTo>
                <a:cubicBezTo>
                  <a:pt x="7465" y="3147932"/>
                  <a:pt x="2523" y="3146994"/>
                  <a:pt x="0" y="3147450"/>
                </a:cubicBezTo>
                <a:cubicBezTo>
                  <a:pt x="31822" y="2872548"/>
                  <a:pt x="21662" y="2703606"/>
                  <a:pt x="0" y="2455011"/>
                </a:cubicBezTo>
                <a:cubicBezTo>
                  <a:pt x="-21662" y="2206416"/>
                  <a:pt x="26356" y="2075137"/>
                  <a:pt x="0" y="1919945"/>
                </a:cubicBezTo>
                <a:cubicBezTo>
                  <a:pt x="-26356" y="1764753"/>
                  <a:pt x="-14074" y="1530057"/>
                  <a:pt x="0" y="1290454"/>
                </a:cubicBezTo>
                <a:cubicBezTo>
                  <a:pt x="14074" y="1050851"/>
                  <a:pt x="24739" y="885783"/>
                  <a:pt x="0" y="723913"/>
                </a:cubicBezTo>
                <a:cubicBezTo>
                  <a:pt x="-24739" y="562043"/>
                  <a:pt x="-17598" y="279551"/>
                  <a:pt x="0" y="0"/>
                </a:cubicBezTo>
                <a:cubicBezTo>
                  <a:pt x="143814" y="-1962"/>
                  <a:pt x="437031" y="-24091"/>
                  <a:pt x="671013" y="0"/>
                </a:cubicBezTo>
                <a:close/>
              </a:path>
              <a:path w="671013" h="3147450" stroke="0" extrusionOk="0">
                <a:moveTo>
                  <a:pt x="671013" y="0"/>
                </a:moveTo>
                <a:cubicBezTo>
                  <a:pt x="664200" y="237793"/>
                  <a:pt x="686378" y="330429"/>
                  <a:pt x="671013" y="566541"/>
                </a:cubicBezTo>
                <a:cubicBezTo>
                  <a:pt x="655648" y="802653"/>
                  <a:pt x="684883" y="1013152"/>
                  <a:pt x="671013" y="1164557"/>
                </a:cubicBezTo>
                <a:cubicBezTo>
                  <a:pt x="657143" y="1315962"/>
                  <a:pt x="652724" y="1536419"/>
                  <a:pt x="671013" y="1762572"/>
                </a:cubicBezTo>
                <a:cubicBezTo>
                  <a:pt x="689302" y="1988726"/>
                  <a:pt x="667280" y="2300947"/>
                  <a:pt x="671013" y="2455011"/>
                </a:cubicBezTo>
                <a:cubicBezTo>
                  <a:pt x="674746" y="2609075"/>
                  <a:pt x="642746" y="2857638"/>
                  <a:pt x="671013" y="3147450"/>
                </a:cubicBezTo>
                <a:cubicBezTo>
                  <a:pt x="669065" y="3147623"/>
                  <a:pt x="667651" y="3147366"/>
                  <a:pt x="666680" y="3147450"/>
                </a:cubicBezTo>
                <a:cubicBezTo>
                  <a:pt x="577639" y="3097970"/>
                  <a:pt x="482506" y="3013464"/>
                  <a:pt x="339316" y="2902395"/>
                </a:cubicBezTo>
                <a:cubicBezTo>
                  <a:pt x="246400" y="2961516"/>
                  <a:pt x="104304" y="3081662"/>
                  <a:pt x="11952" y="3147450"/>
                </a:cubicBezTo>
                <a:cubicBezTo>
                  <a:pt x="8350" y="3146930"/>
                  <a:pt x="5221" y="3146864"/>
                  <a:pt x="0" y="3147450"/>
                </a:cubicBezTo>
                <a:cubicBezTo>
                  <a:pt x="17676" y="2919804"/>
                  <a:pt x="-24455" y="2690154"/>
                  <a:pt x="0" y="2517960"/>
                </a:cubicBezTo>
                <a:cubicBezTo>
                  <a:pt x="24455" y="2345766"/>
                  <a:pt x="797" y="2207547"/>
                  <a:pt x="0" y="1919945"/>
                </a:cubicBezTo>
                <a:cubicBezTo>
                  <a:pt x="-797" y="1632344"/>
                  <a:pt x="26742" y="1488811"/>
                  <a:pt x="0" y="1290454"/>
                </a:cubicBezTo>
                <a:cubicBezTo>
                  <a:pt x="-26742" y="1092097"/>
                  <a:pt x="17292" y="978732"/>
                  <a:pt x="0" y="692439"/>
                </a:cubicBezTo>
                <a:cubicBezTo>
                  <a:pt x="-17292" y="406146"/>
                  <a:pt x="-1104" y="259262"/>
                  <a:pt x="0" y="0"/>
                </a:cubicBezTo>
                <a:cubicBezTo>
                  <a:pt x="272710" y="21071"/>
                  <a:pt x="532101" y="-11332"/>
                  <a:pt x="671013" y="0"/>
                </a:cubicBezTo>
                <a:close/>
              </a:path>
            </a:pathLst>
          </a:custGeom>
          <a:solidFill>
            <a:srgbClr val="FFC5CD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357297848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EB29A-CEA5-4BA7-83F9-77E705EBE128}"/>
              </a:ext>
            </a:extLst>
          </p:cNvPr>
          <p:cNvSpPr txBox="1"/>
          <p:nvPr/>
        </p:nvSpPr>
        <p:spPr>
          <a:xfrm>
            <a:off x="954101" y="476966"/>
            <a:ext cx="301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영상 등록 페이지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BCFD54D-4B6D-498A-A670-4FD685A90A39}"/>
              </a:ext>
            </a:extLst>
          </p:cNvPr>
          <p:cNvGrpSpPr/>
          <p:nvPr/>
        </p:nvGrpSpPr>
        <p:grpSpPr>
          <a:xfrm rot="1452024">
            <a:off x="10411162" y="5708772"/>
            <a:ext cx="879715" cy="296128"/>
            <a:chOff x="10207642" y="3661624"/>
            <a:chExt cx="2267168" cy="76316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485CFA76-E64B-4789-A954-CD058B53D91D}"/>
                </a:ext>
              </a:extLst>
            </p:cNvPr>
            <p:cNvSpPr/>
            <p:nvPr/>
          </p:nvSpPr>
          <p:spPr>
            <a:xfrm rot="5749590">
              <a:off x="10309143" y="3560123"/>
              <a:ext cx="752995" cy="955998"/>
            </a:xfrm>
            <a:custGeom>
              <a:avLst/>
              <a:gdLst>
                <a:gd name="connsiteX0" fmla="*/ 4574 w 752995"/>
                <a:gd name="connsiteY0" fmla="*/ 532934 h 955998"/>
                <a:gd name="connsiteX1" fmla="*/ 0 w 752995"/>
                <a:gd name="connsiteY1" fmla="*/ 449225 h 955998"/>
                <a:gd name="connsiteX2" fmla="*/ 38445 w 752995"/>
                <a:gd name="connsiteY2" fmla="*/ 216994 h 955998"/>
                <a:gd name="connsiteX3" fmla="*/ 57883 w 752995"/>
                <a:gd name="connsiteY3" fmla="*/ 173527 h 955998"/>
                <a:gd name="connsiteX4" fmla="*/ 59617 w 752995"/>
                <a:gd name="connsiteY4" fmla="*/ 167956 h 955998"/>
                <a:gd name="connsiteX5" fmla="*/ 62607 w 752995"/>
                <a:gd name="connsiteY5" fmla="*/ 162962 h 955998"/>
                <a:gd name="connsiteX6" fmla="*/ 65934 w 752995"/>
                <a:gd name="connsiteY6" fmla="*/ 155523 h 955998"/>
                <a:gd name="connsiteX7" fmla="*/ 78684 w 752995"/>
                <a:gd name="connsiteY7" fmla="*/ 136113 h 955998"/>
                <a:gd name="connsiteX8" fmla="*/ 84129 w 752995"/>
                <a:gd name="connsiteY8" fmla="*/ 127018 h 955998"/>
                <a:gd name="connsiteX9" fmla="*/ 85951 w 752995"/>
                <a:gd name="connsiteY9" fmla="*/ 125050 h 955998"/>
                <a:gd name="connsiteX10" fmla="*/ 99249 w 752995"/>
                <a:gd name="connsiteY10" fmla="*/ 104804 h 955998"/>
                <a:gd name="connsiteX11" fmla="*/ 179743 w 752995"/>
                <a:gd name="connsiteY11" fmla="*/ 42306 h 955998"/>
                <a:gd name="connsiteX12" fmla="*/ 198154 w 752995"/>
                <a:gd name="connsiteY12" fmla="*/ 38881 h 955998"/>
                <a:gd name="connsiteX13" fmla="*/ 211345 w 752995"/>
                <a:gd name="connsiteY13" fmla="*/ 32054 h 955998"/>
                <a:gd name="connsiteX14" fmla="*/ 329423 w 752995"/>
                <a:gd name="connsiteY14" fmla="*/ 2222 h 955998"/>
                <a:gd name="connsiteX15" fmla="*/ 660240 w 752995"/>
                <a:gd name="connsiteY15" fmla="*/ 194745 h 955998"/>
                <a:gd name="connsiteX16" fmla="*/ 658589 w 752995"/>
                <a:gd name="connsiteY16" fmla="*/ 240516 h 955998"/>
                <a:gd name="connsiteX17" fmla="*/ 647558 w 752995"/>
                <a:gd name="connsiteY17" fmla="*/ 275955 h 955998"/>
                <a:gd name="connsiteX18" fmla="*/ 686762 w 752995"/>
                <a:gd name="connsiteY18" fmla="*/ 303986 h 955998"/>
                <a:gd name="connsiteX19" fmla="*/ 752135 w 752995"/>
                <a:gd name="connsiteY19" fmla="*/ 423830 h 955998"/>
                <a:gd name="connsiteX20" fmla="*/ 678093 w 752995"/>
                <a:gd name="connsiteY20" fmla="*/ 591390 h 955998"/>
                <a:gd name="connsiteX21" fmla="*/ 673855 w 752995"/>
                <a:gd name="connsiteY21" fmla="*/ 594559 h 955998"/>
                <a:gd name="connsiteX22" fmla="*/ 705493 w 752995"/>
                <a:gd name="connsiteY22" fmla="*/ 633220 h 955998"/>
                <a:gd name="connsiteX23" fmla="*/ 726134 w 752995"/>
                <a:gd name="connsiteY23" fmla="*/ 698402 h 955998"/>
                <a:gd name="connsiteX24" fmla="*/ 441022 w 752995"/>
                <a:gd name="connsiteY24" fmla="*/ 953776 h 955998"/>
                <a:gd name="connsiteX25" fmla="*/ 143301 w 752995"/>
                <a:gd name="connsiteY25" fmla="*/ 845955 h 955998"/>
                <a:gd name="connsiteX26" fmla="*/ 133149 w 752995"/>
                <a:gd name="connsiteY26" fmla="*/ 827597 h 955998"/>
                <a:gd name="connsiteX27" fmla="*/ 99250 w 752995"/>
                <a:gd name="connsiteY27" fmla="*/ 793646 h 955998"/>
                <a:gd name="connsiteX28" fmla="*/ 4574 w 752995"/>
                <a:gd name="connsiteY28" fmla="*/ 532934 h 95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995" h="955998">
                  <a:moveTo>
                    <a:pt x="4574" y="532934"/>
                  </a:moveTo>
                  <a:cubicBezTo>
                    <a:pt x="1575" y="505895"/>
                    <a:pt x="0" y="477900"/>
                    <a:pt x="0" y="449225"/>
                  </a:cubicBezTo>
                  <a:cubicBezTo>
                    <a:pt x="0" y="363201"/>
                    <a:pt x="14173" y="283286"/>
                    <a:pt x="38445" y="216994"/>
                  </a:cubicBezTo>
                  <a:lnTo>
                    <a:pt x="57883" y="173527"/>
                  </a:lnTo>
                  <a:lnTo>
                    <a:pt x="59617" y="167956"/>
                  </a:lnTo>
                  <a:lnTo>
                    <a:pt x="62607" y="162962"/>
                  </a:lnTo>
                  <a:lnTo>
                    <a:pt x="65934" y="155523"/>
                  </a:lnTo>
                  <a:lnTo>
                    <a:pt x="78684" y="136113"/>
                  </a:lnTo>
                  <a:lnTo>
                    <a:pt x="84129" y="127018"/>
                  </a:lnTo>
                  <a:lnTo>
                    <a:pt x="85951" y="125050"/>
                  </a:lnTo>
                  <a:lnTo>
                    <a:pt x="99249" y="104804"/>
                  </a:lnTo>
                  <a:cubicBezTo>
                    <a:pt x="123202" y="74946"/>
                    <a:pt x="150435" y="53372"/>
                    <a:pt x="179743" y="42306"/>
                  </a:cubicBezTo>
                  <a:lnTo>
                    <a:pt x="198154" y="38881"/>
                  </a:lnTo>
                  <a:lnTo>
                    <a:pt x="211345" y="32054"/>
                  </a:lnTo>
                  <a:cubicBezTo>
                    <a:pt x="247033" y="16961"/>
                    <a:pt x="286902" y="6561"/>
                    <a:pt x="329423" y="2222"/>
                  </a:cubicBezTo>
                  <a:cubicBezTo>
                    <a:pt x="499507" y="-15134"/>
                    <a:pt x="647619" y="71062"/>
                    <a:pt x="660240" y="194745"/>
                  </a:cubicBezTo>
                  <a:cubicBezTo>
                    <a:pt x="661818" y="210205"/>
                    <a:pt x="661204" y="225519"/>
                    <a:pt x="658589" y="240516"/>
                  </a:cubicBezTo>
                  <a:lnTo>
                    <a:pt x="647558" y="275955"/>
                  </a:lnTo>
                  <a:lnTo>
                    <a:pt x="686762" y="303986"/>
                  </a:lnTo>
                  <a:cubicBezTo>
                    <a:pt x="723616" y="336340"/>
                    <a:pt x="747402" y="377449"/>
                    <a:pt x="752135" y="423830"/>
                  </a:cubicBezTo>
                  <a:cubicBezTo>
                    <a:pt x="758445" y="485672"/>
                    <a:pt x="729688" y="545176"/>
                    <a:pt x="678093" y="591390"/>
                  </a:cubicBezTo>
                  <a:lnTo>
                    <a:pt x="673855" y="594559"/>
                  </a:lnTo>
                  <a:lnTo>
                    <a:pt x="705493" y="633220"/>
                  </a:lnTo>
                  <a:cubicBezTo>
                    <a:pt x="716638" y="653339"/>
                    <a:pt x="723768" y="675212"/>
                    <a:pt x="726134" y="698402"/>
                  </a:cubicBezTo>
                  <a:cubicBezTo>
                    <a:pt x="738755" y="822085"/>
                    <a:pt x="611105" y="936420"/>
                    <a:pt x="441022" y="953776"/>
                  </a:cubicBezTo>
                  <a:cubicBezTo>
                    <a:pt x="313459" y="966793"/>
                    <a:pt x="198255" y="921562"/>
                    <a:pt x="143301" y="845955"/>
                  </a:cubicBezTo>
                  <a:lnTo>
                    <a:pt x="133149" y="827597"/>
                  </a:lnTo>
                  <a:lnTo>
                    <a:pt x="99250" y="793646"/>
                  </a:lnTo>
                  <a:cubicBezTo>
                    <a:pt x="51345" y="733932"/>
                    <a:pt x="16568" y="641089"/>
                    <a:pt x="4574" y="532934"/>
                  </a:cubicBezTo>
                  <a:close/>
                </a:path>
              </a:pathLst>
            </a:custGeom>
            <a:solidFill>
              <a:srgbClr val="FFD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6FDD09BC-7EF1-4964-8A46-274ADE76758C}"/>
                </a:ext>
              </a:extLst>
            </p:cNvPr>
            <p:cNvSpPr/>
            <p:nvPr/>
          </p:nvSpPr>
          <p:spPr>
            <a:xfrm rot="5749590">
              <a:off x="11620313" y="3570297"/>
              <a:ext cx="752995" cy="955998"/>
            </a:xfrm>
            <a:custGeom>
              <a:avLst/>
              <a:gdLst>
                <a:gd name="connsiteX0" fmla="*/ 4574 w 752995"/>
                <a:gd name="connsiteY0" fmla="*/ 532934 h 955998"/>
                <a:gd name="connsiteX1" fmla="*/ 0 w 752995"/>
                <a:gd name="connsiteY1" fmla="*/ 449225 h 955998"/>
                <a:gd name="connsiteX2" fmla="*/ 38445 w 752995"/>
                <a:gd name="connsiteY2" fmla="*/ 216994 h 955998"/>
                <a:gd name="connsiteX3" fmla="*/ 57883 w 752995"/>
                <a:gd name="connsiteY3" fmla="*/ 173527 h 955998"/>
                <a:gd name="connsiteX4" fmla="*/ 59617 w 752995"/>
                <a:gd name="connsiteY4" fmla="*/ 167956 h 955998"/>
                <a:gd name="connsiteX5" fmla="*/ 62607 w 752995"/>
                <a:gd name="connsiteY5" fmla="*/ 162962 h 955998"/>
                <a:gd name="connsiteX6" fmla="*/ 65934 w 752995"/>
                <a:gd name="connsiteY6" fmla="*/ 155523 h 955998"/>
                <a:gd name="connsiteX7" fmla="*/ 78684 w 752995"/>
                <a:gd name="connsiteY7" fmla="*/ 136113 h 955998"/>
                <a:gd name="connsiteX8" fmla="*/ 84129 w 752995"/>
                <a:gd name="connsiteY8" fmla="*/ 127018 h 955998"/>
                <a:gd name="connsiteX9" fmla="*/ 85951 w 752995"/>
                <a:gd name="connsiteY9" fmla="*/ 125050 h 955998"/>
                <a:gd name="connsiteX10" fmla="*/ 99249 w 752995"/>
                <a:gd name="connsiteY10" fmla="*/ 104804 h 955998"/>
                <a:gd name="connsiteX11" fmla="*/ 179743 w 752995"/>
                <a:gd name="connsiteY11" fmla="*/ 42306 h 955998"/>
                <a:gd name="connsiteX12" fmla="*/ 198154 w 752995"/>
                <a:gd name="connsiteY12" fmla="*/ 38881 h 955998"/>
                <a:gd name="connsiteX13" fmla="*/ 211345 w 752995"/>
                <a:gd name="connsiteY13" fmla="*/ 32054 h 955998"/>
                <a:gd name="connsiteX14" fmla="*/ 329423 w 752995"/>
                <a:gd name="connsiteY14" fmla="*/ 2222 h 955998"/>
                <a:gd name="connsiteX15" fmla="*/ 660240 w 752995"/>
                <a:gd name="connsiteY15" fmla="*/ 194745 h 955998"/>
                <a:gd name="connsiteX16" fmla="*/ 658589 w 752995"/>
                <a:gd name="connsiteY16" fmla="*/ 240516 h 955998"/>
                <a:gd name="connsiteX17" fmla="*/ 647558 w 752995"/>
                <a:gd name="connsiteY17" fmla="*/ 275955 h 955998"/>
                <a:gd name="connsiteX18" fmla="*/ 686762 w 752995"/>
                <a:gd name="connsiteY18" fmla="*/ 303986 h 955998"/>
                <a:gd name="connsiteX19" fmla="*/ 752135 w 752995"/>
                <a:gd name="connsiteY19" fmla="*/ 423830 h 955998"/>
                <a:gd name="connsiteX20" fmla="*/ 678093 w 752995"/>
                <a:gd name="connsiteY20" fmla="*/ 591390 h 955998"/>
                <a:gd name="connsiteX21" fmla="*/ 673855 w 752995"/>
                <a:gd name="connsiteY21" fmla="*/ 594559 h 955998"/>
                <a:gd name="connsiteX22" fmla="*/ 705493 w 752995"/>
                <a:gd name="connsiteY22" fmla="*/ 633220 h 955998"/>
                <a:gd name="connsiteX23" fmla="*/ 726134 w 752995"/>
                <a:gd name="connsiteY23" fmla="*/ 698402 h 955998"/>
                <a:gd name="connsiteX24" fmla="*/ 441022 w 752995"/>
                <a:gd name="connsiteY24" fmla="*/ 953776 h 955998"/>
                <a:gd name="connsiteX25" fmla="*/ 143301 w 752995"/>
                <a:gd name="connsiteY25" fmla="*/ 845955 h 955998"/>
                <a:gd name="connsiteX26" fmla="*/ 133149 w 752995"/>
                <a:gd name="connsiteY26" fmla="*/ 827597 h 955998"/>
                <a:gd name="connsiteX27" fmla="*/ 99250 w 752995"/>
                <a:gd name="connsiteY27" fmla="*/ 793646 h 955998"/>
                <a:gd name="connsiteX28" fmla="*/ 4574 w 752995"/>
                <a:gd name="connsiteY28" fmla="*/ 532934 h 95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995" h="955998">
                  <a:moveTo>
                    <a:pt x="4574" y="532934"/>
                  </a:moveTo>
                  <a:cubicBezTo>
                    <a:pt x="1575" y="505895"/>
                    <a:pt x="0" y="477900"/>
                    <a:pt x="0" y="449225"/>
                  </a:cubicBezTo>
                  <a:cubicBezTo>
                    <a:pt x="0" y="363201"/>
                    <a:pt x="14173" y="283286"/>
                    <a:pt x="38445" y="216994"/>
                  </a:cubicBezTo>
                  <a:lnTo>
                    <a:pt x="57883" y="173527"/>
                  </a:lnTo>
                  <a:lnTo>
                    <a:pt x="59617" y="167956"/>
                  </a:lnTo>
                  <a:lnTo>
                    <a:pt x="62607" y="162962"/>
                  </a:lnTo>
                  <a:lnTo>
                    <a:pt x="65934" y="155523"/>
                  </a:lnTo>
                  <a:lnTo>
                    <a:pt x="78684" y="136113"/>
                  </a:lnTo>
                  <a:lnTo>
                    <a:pt x="84129" y="127018"/>
                  </a:lnTo>
                  <a:lnTo>
                    <a:pt x="85951" y="125050"/>
                  </a:lnTo>
                  <a:lnTo>
                    <a:pt x="99249" y="104804"/>
                  </a:lnTo>
                  <a:cubicBezTo>
                    <a:pt x="123202" y="74946"/>
                    <a:pt x="150435" y="53372"/>
                    <a:pt x="179743" y="42306"/>
                  </a:cubicBezTo>
                  <a:lnTo>
                    <a:pt x="198154" y="38881"/>
                  </a:lnTo>
                  <a:lnTo>
                    <a:pt x="211345" y="32054"/>
                  </a:lnTo>
                  <a:cubicBezTo>
                    <a:pt x="247033" y="16961"/>
                    <a:pt x="286902" y="6561"/>
                    <a:pt x="329423" y="2222"/>
                  </a:cubicBezTo>
                  <a:cubicBezTo>
                    <a:pt x="499507" y="-15134"/>
                    <a:pt x="647619" y="71062"/>
                    <a:pt x="660240" y="194745"/>
                  </a:cubicBezTo>
                  <a:cubicBezTo>
                    <a:pt x="661818" y="210205"/>
                    <a:pt x="661204" y="225519"/>
                    <a:pt x="658589" y="240516"/>
                  </a:cubicBezTo>
                  <a:lnTo>
                    <a:pt x="647558" y="275955"/>
                  </a:lnTo>
                  <a:lnTo>
                    <a:pt x="686762" y="303986"/>
                  </a:lnTo>
                  <a:cubicBezTo>
                    <a:pt x="723616" y="336340"/>
                    <a:pt x="747402" y="377449"/>
                    <a:pt x="752135" y="423830"/>
                  </a:cubicBezTo>
                  <a:cubicBezTo>
                    <a:pt x="758445" y="485672"/>
                    <a:pt x="729688" y="545176"/>
                    <a:pt x="678093" y="591390"/>
                  </a:cubicBezTo>
                  <a:lnTo>
                    <a:pt x="673855" y="594559"/>
                  </a:lnTo>
                  <a:lnTo>
                    <a:pt x="705493" y="633220"/>
                  </a:lnTo>
                  <a:cubicBezTo>
                    <a:pt x="716638" y="653339"/>
                    <a:pt x="723768" y="675212"/>
                    <a:pt x="726134" y="698402"/>
                  </a:cubicBezTo>
                  <a:cubicBezTo>
                    <a:pt x="738755" y="822085"/>
                    <a:pt x="611105" y="936420"/>
                    <a:pt x="441022" y="953776"/>
                  </a:cubicBezTo>
                  <a:cubicBezTo>
                    <a:pt x="313459" y="966793"/>
                    <a:pt x="198255" y="921562"/>
                    <a:pt x="143301" y="845955"/>
                  </a:cubicBezTo>
                  <a:lnTo>
                    <a:pt x="133149" y="827597"/>
                  </a:lnTo>
                  <a:lnTo>
                    <a:pt x="99250" y="793646"/>
                  </a:lnTo>
                  <a:cubicBezTo>
                    <a:pt x="51345" y="733932"/>
                    <a:pt x="16568" y="641089"/>
                    <a:pt x="4574" y="532934"/>
                  </a:cubicBezTo>
                  <a:close/>
                </a:path>
              </a:pathLst>
            </a:custGeom>
            <a:solidFill>
              <a:srgbClr val="FFD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sp>
        <p:nvSpPr>
          <p:cNvPr id="21" name="사각형: 둥근 모서리 76">
            <a:extLst>
              <a:ext uri="{FF2B5EF4-FFF2-40B4-BE49-F238E27FC236}">
                <a16:creationId xmlns:a16="http://schemas.microsoft.com/office/drawing/2014/main" id="{84B59E48-A39E-4A6D-9D5C-BD4402C83F21}"/>
              </a:ext>
            </a:extLst>
          </p:cNvPr>
          <p:cNvSpPr/>
          <p:nvPr/>
        </p:nvSpPr>
        <p:spPr>
          <a:xfrm>
            <a:off x="6576344" y="1541630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연주 영상 정보 입력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1E2E16-8BA3-4947-89A2-973F478BF3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>
            <a:off x="6058824" y="1571320"/>
            <a:ext cx="377580" cy="761351"/>
          </a:xfrm>
          <a:prstGeom prst="rect">
            <a:avLst/>
          </a:prstGeom>
          <a:effectLst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D550329-C0C5-4948-A4FC-DEAEED4BC3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13" t="10211" r="28949" b="6311"/>
          <a:stretch/>
        </p:blipFill>
        <p:spPr>
          <a:xfrm>
            <a:off x="6058824" y="2576658"/>
            <a:ext cx="383771" cy="767541"/>
          </a:xfrm>
          <a:prstGeom prst="rect">
            <a:avLst/>
          </a:prstGeom>
          <a:effectLst/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A1D5CAD-6579-4C78-B7EF-618494C8AC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>
            <a:off x="6020551" y="3625851"/>
            <a:ext cx="377580" cy="761351"/>
          </a:xfrm>
          <a:prstGeom prst="rect">
            <a:avLst/>
          </a:prstGeom>
          <a:effectLst/>
        </p:spPr>
      </p:pic>
      <p:sp>
        <p:nvSpPr>
          <p:cNvPr id="27" name="사각형: 둥근 모서리 76">
            <a:extLst>
              <a:ext uri="{FF2B5EF4-FFF2-40B4-BE49-F238E27FC236}">
                <a16:creationId xmlns:a16="http://schemas.microsoft.com/office/drawing/2014/main" id="{F7C6C932-20EB-4986-A6D6-EBC75484D109}"/>
              </a:ext>
            </a:extLst>
          </p:cNvPr>
          <p:cNvSpPr/>
          <p:nvPr/>
        </p:nvSpPr>
        <p:spPr>
          <a:xfrm>
            <a:off x="6576344" y="2576658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곡 정보 </a:t>
            </a:r>
            <a:r>
              <a:rPr lang="en-US" altLang="ko-KR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DB</a:t>
            </a:r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에서 선택해 정보 등록 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사각형: 둥근 모서리 76">
            <a:extLst>
              <a:ext uri="{FF2B5EF4-FFF2-40B4-BE49-F238E27FC236}">
                <a16:creationId xmlns:a16="http://schemas.microsoft.com/office/drawing/2014/main" id="{72B3A626-67B5-49A1-85FE-EE87C8FC987E}"/>
              </a:ext>
            </a:extLst>
          </p:cNvPr>
          <p:cNvSpPr/>
          <p:nvPr/>
        </p:nvSpPr>
        <p:spPr>
          <a:xfrm>
            <a:off x="6576344" y="3611686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영상에 참여한 사용자의 독주 영상 링크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CB54344-4F4A-432B-91B3-EDCC3BA263C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" t="14306" r="6079" b="-1884"/>
          <a:stretch/>
        </p:blipFill>
        <p:spPr>
          <a:xfrm rot="694358">
            <a:off x="10499917" y="4856781"/>
            <a:ext cx="1230283" cy="1259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258" y="1747320"/>
            <a:ext cx="2057400" cy="3657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25" y="1747320"/>
            <a:ext cx="2063431" cy="366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1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039963" y="1815241"/>
            <a:ext cx="4081589" cy="616255"/>
            <a:chOff x="2697872" y="1655586"/>
            <a:chExt cx="4081589" cy="616255"/>
          </a:xfrm>
        </p:grpSpPr>
        <p:sp>
          <p:nvSpPr>
            <p:cNvPr id="73" name="자유형 143">
              <a:extLst>
                <a:ext uri="{FF2B5EF4-FFF2-40B4-BE49-F238E27FC236}">
                  <a16:creationId xmlns:a16="http://schemas.microsoft.com/office/drawing/2014/main" id="{A32FF52C-1269-420D-849A-41810534FA9A}"/>
                </a:ext>
              </a:extLst>
            </p:cNvPr>
            <p:cNvSpPr/>
            <p:nvPr/>
          </p:nvSpPr>
          <p:spPr>
            <a:xfrm rot="16200000">
              <a:off x="3007479" y="1387782"/>
              <a:ext cx="574452" cy="1193666"/>
            </a:xfrm>
            <a:custGeom>
              <a:avLst/>
              <a:gdLst>
                <a:gd name="connsiteX0" fmla="*/ 574452 w 574452"/>
                <a:gd name="connsiteY0" fmla="*/ 0 h 1193666"/>
                <a:gd name="connsiteX1" fmla="*/ 574452 w 574452"/>
                <a:gd name="connsiteY1" fmla="*/ 620706 h 1193666"/>
                <a:gd name="connsiteX2" fmla="*/ 574452 w 574452"/>
                <a:gd name="connsiteY2" fmla="*/ 1193666 h 1193666"/>
                <a:gd name="connsiteX3" fmla="*/ 570743 w 574452"/>
                <a:gd name="connsiteY3" fmla="*/ 1193666 h 1193666"/>
                <a:gd name="connsiteX4" fmla="*/ 290487 w 574452"/>
                <a:gd name="connsiteY4" fmla="*/ 1100729 h 1193666"/>
                <a:gd name="connsiteX5" fmla="*/ 10232 w 574452"/>
                <a:gd name="connsiteY5" fmla="*/ 1193666 h 1193666"/>
                <a:gd name="connsiteX6" fmla="*/ 0 w 574452"/>
                <a:gd name="connsiteY6" fmla="*/ 1193666 h 1193666"/>
                <a:gd name="connsiteX7" fmla="*/ 0 w 574452"/>
                <a:gd name="connsiteY7" fmla="*/ 584896 h 1193666"/>
                <a:gd name="connsiteX8" fmla="*/ 0 w 574452"/>
                <a:gd name="connsiteY8" fmla="*/ 0 h 1193666"/>
                <a:gd name="connsiteX9" fmla="*/ 574452 w 574452"/>
                <a:gd name="connsiteY9" fmla="*/ 0 h 119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4452" h="1193666" fill="none" extrusionOk="0">
                  <a:moveTo>
                    <a:pt x="574452" y="0"/>
                  </a:moveTo>
                  <a:cubicBezTo>
                    <a:pt x="595107" y="275278"/>
                    <a:pt x="573910" y="321903"/>
                    <a:pt x="574452" y="620706"/>
                  </a:cubicBezTo>
                  <a:cubicBezTo>
                    <a:pt x="574994" y="919509"/>
                    <a:pt x="576767" y="993439"/>
                    <a:pt x="574452" y="1193666"/>
                  </a:cubicBezTo>
                  <a:cubicBezTo>
                    <a:pt x="573412" y="1193831"/>
                    <a:pt x="571508" y="1193746"/>
                    <a:pt x="570743" y="1193666"/>
                  </a:cubicBezTo>
                  <a:cubicBezTo>
                    <a:pt x="487529" y="1161942"/>
                    <a:pt x="366824" y="1133899"/>
                    <a:pt x="290487" y="1100729"/>
                  </a:cubicBezTo>
                  <a:cubicBezTo>
                    <a:pt x="202135" y="1115068"/>
                    <a:pt x="133634" y="1153513"/>
                    <a:pt x="10232" y="1193666"/>
                  </a:cubicBezTo>
                  <a:cubicBezTo>
                    <a:pt x="7551" y="1194068"/>
                    <a:pt x="4903" y="1193712"/>
                    <a:pt x="0" y="1193666"/>
                  </a:cubicBezTo>
                  <a:cubicBezTo>
                    <a:pt x="-28625" y="1033894"/>
                    <a:pt x="-27061" y="860789"/>
                    <a:pt x="0" y="584896"/>
                  </a:cubicBezTo>
                  <a:cubicBezTo>
                    <a:pt x="27061" y="309003"/>
                    <a:pt x="-7485" y="225488"/>
                    <a:pt x="0" y="0"/>
                  </a:cubicBezTo>
                  <a:cubicBezTo>
                    <a:pt x="211733" y="15670"/>
                    <a:pt x="375365" y="-4650"/>
                    <a:pt x="574452" y="0"/>
                  </a:cubicBezTo>
                  <a:close/>
                </a:path>
                <a:path w="574452" h="1193666" stroke="0" extrusionOk="0">
                  <a:moveTo>
                    <a:pt x="574452" y="0"/>
                  </a:moveTo>
                  <a:cubicBezTo>
                    <a:pt x="545259" y="126002"/>
                    <a:pt x="602567" y="410482"/>
                    <a:pt x="574452" y="584896"/>
                  </a:cubicBezTo>
                  <a:cubicBezTo>
                    <a:pt x="546337" y="759310"/>
                    <a:pt x="546441" y="1044622"/>
                    <a:pt x="574452" y="1193666"/>
                  </a:cubicBezTo>
                  <a:cubicBezTo>
                    <a:pt x="572735" y="1193495"/>
                    <a:pt x="571621" y="1193508"/>
                    <a:pt x="570743" y="1193666"/>
                  </a:cubicBezTo>
                  <a:cubicBezTo>
                    <a:pt x="511404" y="1170908"/>
                    <a:pt x="405654" y="1153774"/>
                    <a:pt x="290487" y="1100729"/>
                  </a:cubicBezTo>
                  <a:cubicBezTo>
                    <a:pt x="148804" y="1135439"/>
                    <a:pt x="113745" y="1172081"/>
                    <a:pt x="10232" y="1193666"/>
                  </a:cubicBezTo>
                  <a:cubicBezTo>
                    <a:pt x="7810" y="1193318"/>
                    <a:pt x="3437" y="1193180"/>
                    <a:pt x="0" y="1193666"/>
                  </a:cubicBezTo>
                  <a:cubicBezTo>
                    <a:pt x="-1561" y="1005850"/>
                    <a:pt x="7324" y="798865"/>
                    <a:pt x="0" y="572960"/>
                  </a:cubicBezTo>
                  <a:cubicBezTo>
                    <a:pt x="-7324" y="347055"/>
                    <a:pt x="23051" y="187589"/>
                    <a:pt x="0" y="0"/>
                  </a:cubicBezTo>
                  <a:cubicBezTo>
                    <a:pt x="116910" y="-12529"/>
                    <a:pt x="398458" y="13730"/>
                    <a:pt x="574452" y="0"/>
                  </a:cubicBezTo>
                  <a:close/>
                </a:path>
              </a:pathLst>
            </a:custGeom>
            <a:solidFill>
              <a:srgbClr val="FFD89F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xmlns="" sd="3457110390">
                    <a:custGeom>
                      <a:avLst/>
                      <a:gdLst>
                        <a:gd name="connsiteX0" fmla="*/ 895556 w 895556"/>
                        <a:gd name="connsiteY0" fmla="*/ 0 h 4522839"/>
                        <a:gd name="connsiteX1" fmla="*/ 895556 w 895556"/>
                        <a:gd name="connsiteY1" fmla="*/ 4522839 h 4522839"/>
                        <a:gd name="connsiteX2" fmla="*/ 889774 w 895556"/>
                        <a:gd name="connsiteY2" fmla="*/ 4522839 h 4522839"/>
                        <a:gd name="connsiteX3" fmla="*/ 452863 w 895556"/>
                        <a:gd name="connsiteY3" fmla="*/ 4170700 h 4522839"/>
                        <a:gd name="connsiteX4" fmla="*/ 15952 w 895556"/>
                        <a:gd name="connsiteY4" fmla="*/ 4522839 h 4522839"/>
                        <a:gd name="connsiteX5" fmla="*/ 0 w 895556"/>
                        <a:gd name="connsiteY5" fmla="*/ 4522839 h 4522839"/>
                        <a:gd name="connsiteX6" fmla="*/ 0 w 895556"/>
                        <a:gd name="connsiteY6" fmla="*/ 0 h 4522839"/>
                        <a:gd name="connsiteX7" fmla="*/ 895556 w 895556"/>
                        <a:gd name="connsiteY7" fmla="*/ 0 h 45228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895556" h="4522839">
                          <a:moveTo>
                            <a:pt x="895556" y="0"/>
                          </a:moveTo>
                          <a:lnTo>
                            <a:pt x="895556" y="4522839"/>
                          </a:lnTo>
                          <a:lnTo>
                            <a:pt x="889774" y="4522839"/>
                          </a:lnTo>
                          <a:lnTo>
                            <a:pt x="452863" y="4170700"/>
                          </a:lnTo>
                          <a:lnTo>
                            <a:pt x="15952" y="4522839"/>
                          </a:lnTo>
                          <a:lnTo>
                            <a:pt x="0" y="4522839"/>
                          </a:lnTo>
                          <a:lnTo>
                            <a:pt x="0" y="0"/>
                          </a:lnTo>
                          <a:lnTo>
                            <a:pt x="895556" y="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97872" y="1655586"/>
              <a:ext cx="1182005" cy="55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5</a:t>
              </a:r>
              <a:endParaRPr lang="ko-KR" altLang="en-US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B4F6E92-8322-475A-BE12-CF3AA9686AF4}"/>
                </a:ext>
              </a:extLst>
            </p:cNvPr>
            <p:cNvSpPr/>
            <p:nvPr/>
          </p:nvSpPr>
          <p:spPr>
            <a:xfrm>
              <a:off x="4247999" y="1761786"/>
              <a:ext cx="25314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소개</a:t>
              </a:r>
              <a:endParaRPr lang="ko-KR" altLang="en-US" sz="24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394602" y="2777070"/>
            <a:ext cx="2696334" cy="619400"/>
            <a:chOff x="2705225" y="2746590"/>
            <a:chExt cx="2696334" cy="619400"/>
          </a:xfrm>
        </p:grpSpPr>
        <p:sp>
          <p:nvSpPr>
            <p:cNvPr id="74" name="자유형 150">
              <a:extLst>
                <a:ext uri="{FF2B5EF4-FFF2-40B4-BE49-F238E27FC236}">
                  <a16:creationId xmlns:a16="http://schemas.microsoft.com/office/drawing/2014/main" id="{CF5B875F-0F70-4C13-A03B-EE708284335C}"/>
                </a:ext>
              </a:extLst>
            </p:cNvPr>
            <p:cNvSpPr/>
            <p:nvPr/>
          </p:nvSpPr>
          <p:spPr>
            <a:xfrm rot="16200000">
              <a:off x="3014832" y="2481931"/>
              <a:ext cx="574452" cy="1193666"/>
            </a:xfrm>
            <a:custGeom>
              <a:avLst/>
              <a:gdLst>
                <a:gd name="connsiteX0" fmla="*/ 574452 w 574452"/>
                <a:gd name="connsiteY0" fmla="*/ 0 h 1193666"/>
                <a:gd name="connsiteX1" fmla="*/ 574452 w 574452"/>
                <a:gd name="connsiteY1" fmla="*/ 561023 h 1193666"/>
                <a:gd name="connsiteX2" fmla="*/ 574452 w 574452"/>
                <a:gd name="connsiteY2" fmla="*/ 1193666 h 1193666"/>
                <a:gd name="connsiteX3" fmla="*/ 570743 w 574452"/>
                <a:gd name="connsiteY3" fmla="*/ 1193666 h 1193666"/>
                <a:gd name="connsiteX4" fmla="*/ 290487 w 574452"/>
                <a:gd name="connsiteY4" fmla="*/ 1100729 h 1193666"/>
                <a:gd name="connsiteX5" fmla="*/ 10232 w 574452"/>
                <a:gd name="connsiteY5" fmla="*/ 1193666 h 1193666"/>
                <a:gd name="connsiteX6" fmla="*/ 0 w 574452"/>
                <a:gd name="connsiteY6" fmla="*/ 1193666 h 1193666"/>
                <a:gd name="connsiteX7" fmla="*/ 0 w 574452"/>
                <a:gd name="connsiteY7" fmla="*/ 572960 h 1193666"/>
                <a:gd name="connsiteX8" fmla="*/ 0 w 574452"/>
                <a:gd name="connsiteY8" fmla="*/ 0 h 1193666"/>
                <a:gd name="connsiteX9" fmla="*/ 574452 w 574452"/>
                <a:gd name="connsiteY9" fmla="*/ 0 h 119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4452" h="1193666" fill="none" extrusionOk="0">
                  <a:moveTo>
                    <a:pt x="574452" y="0"/>
                  </a:moveTo>
                  <a:cubicBezTo>
                    <a:pt x="586200" y="252879"/>
                    <a:pt x="570415" y="363371"/>
                    <a:pt x="574452" y="561023"/>
                  </a:cubicBezTo>
                  <a:cubicBezTo>
                    <a:pt x="578489" y="758675"/>
                    <a:pt x="583555" y="1047232"/>
                    <a:pt x="574452" y="1193666"/>
                  </a:cubicBezTo>
                  <a:cubicBezTo>
                    <a:pt x="573663" y="1193667"/>
                    <a:pt x="572205" y="1193542"/>
                    <a:pt x="570743" y="1193666"/>
                  </a:cubicBezTo>
                  <a:cubicBezTo>
                    <a:pt x="499927" y="1183589"/>
                    <a:pt x="377753" y="1116084"/>
                    <a:pt x="290487" y="1100729"/>
                  </a:cubicBezTo>
                  <a:cubicBezTo>
                    <a:pt x="166921" y="1143686"/>
                    <a:pt x="149309" y="1162857"/>
                    <a:pt x="10232" y="1193666"/>
                  </a:cubicBezTo>
                  <a:cubicBezTo>
                    <a:pt x="6020" y="1193435"/>
                    <a:pt x="3377" y="1193965"/>
                    <a:pt x="0" y="1193666"/>
                  </a:cubicBezTo>
                  <a:cubicBezTo>
                    <a:pt x="-1958" y="1047152"/>
                    <a:pt x="12174" y="706682"/>
                    <a:pt x="0" y="572960"/>
                  </a:cubicBezTo>
                  <a:cubicBezTo>
                    <a:pt x="-12174" y="439238"/>
                    <a:pt x="-17922" y="283704"/>
                    <a:pt x="0" y="0"/>
                  </a:cubicBezTo>
                  <a:cubicBezTo>
                    <a:pt x="206542" y="12852"/>
                    <a:pt x="377008" y="-4103"/>
                    <a:pt x="574452" y="0"/>
                  </a:cubicBezTo>
                  <a:close/>
                </a:path>
                <a:path w="574452" h="1193666" stroke="0" extrusionOk="0">
                  <a:moveTo>
                    <a:pt x="574452" y="0"/>
                  </a:moveTo>
                  <a:cubicBezTo>
                    <a:pt x="563483" y="185768"/>
                    <a:pt x="576028" y="370478"/>
                    <a:pt x="574452" y="572960"/>
                  </a:cubicBezTo>
                  <a:cubicBezTo>
                    <a:pt x="572876" y="775442"/>
                    <a:pt x="563799" y="970528"/>
                    <a:pt x="574452" y="1193666"/>
                  </a:cubicBezTo>
                  <a:cubicBezTo>
                    <a:pt x="572753" y="1193660"/>
                    <a:pt x="571802" y="1193666"/>
                    <a:pt x="570743" y="1193666"/>
                  </a:cubicBezTo>
                  <a:cubicBezTo>
                    <a:pt x="478240" y="1154546"/>
                    <a:pt x="427951" y="1133183"/>
                    <a:pt x="290487" y="1100729"/>
                  </a:cubicBezTo>
                  <a:cubicBezTo>
                    <a:pt x="237907" y="1130660"/>
                    <a:pt x="93217" y="1170841"/>
                    <a:pt x="10232" y="1193666"/>
                  </a:cubicBezTo>
                  <a:cubicBezTo>
                    <a:pt x="6364" y="1193934"/>
                    <a:pt x="3266" y="1193751"/>
                    <a:pt x="0" y="1193666"/>
                  </a:cubicBezTo>
                  <a:cubicBezTo>
                    <a:pt x="-29633" y="932198"/>
                    <a:pt x="12406" y="766617"/>
                    <a:pt x="0" y="584896"/>
                  </a:cubicBezTo>
                  <a:cubicBezTo>
                    <a:pt x="-12406" y="403175"/>
                    <a:pt x="-10306" y="177493"/>
                    <a:pt x="0" y="0"/>
                  </a:cubicBezTo>
                  <a:cubicBezTo>
                    <a:pt x="226601" y="-13794"/>
                    <a:pt x="384823" y="1035"/>
                    <a:pt x="574452" y="0"/>
                  </a:cubicBezTo>
                  <a:close/>
                </a:path>
              </a:pathLst>
            </a:custGeom>
            <a:solidFill>
              <a:srgbClr val="FDEA8B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xmlns="" sd="3673312659">
                    <a:custGeom>
                      <a:avLst/>
                      <a:gdLst>
                        <a:gd name="connsiteX0" fmla="*/ 895556 w 895556"/>
                        <a:gd name="connsiteY0" fmla="*/ 0 h 4522839"/>
                        <a:gd name="connsiteX1" fmla="*/ 895556 w 895556"/>
                        <a:gd name="connsiteY1" fmla="*/ 4522839 h 4522839"/>
                        <a:gd name="connsiteX2" fmla="*/ 889774 w 895556"/>
                        <a:gd name="connsiteY2" fmla="*/ 4522839 h 4522839"/>
                        <a:gd name="connsiteX3" fmla="*/ 452863 w 895556"/>
                        <a:gd name="connsiteY3" fmla="*/ 4170700 h 4522839"/>
                        <a:gd name="connsiteX4" fmla="*/ 15952 w 895556"/>
                        <a:gd name="connsiteY4" fmla="*/ 4522839 h 4522839"/>
                        <a:gd name="connsiteX5" fmla="*/ 0 w 895556"/>
                        <a:gd name="connsiteY5" fmla="*/ 4522839 h 4522839"/>
                        <a:gd name="connsiteX6" fmla="*/ 0 w 895556"/>
                        <a:gd name="connsiteY6" fmla="*/ 0 h 4522839"/>
                        <a:gd name="connsiteX7" fmla="*/ 895556 w 895556"/>
                        <a:gd name="connsiteY7" fmla="*/ 0 h 45228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895556" h="4522839">
                          <a:moveTo>
                            <a:pt x="895556" y="0"/>
                          </a:moveTo>
                          <a:lnTo>
                            <a:pt x="895556" y="4522839"/>
                          </a:lnTo>
                          <a:lnTo>
                            <a:pt x="889774" y="4522839"/>
                          </a:lnTo>
                          <a:lnTo>
                            <a:pt x="452863" y="4170700"/>
                          </a:lnTo>
                          <a:lnTo>
                            <a:pt x="15952" y="4522839"/>
                          </a:lnTo>
                          <a:lnTo>
                            <a:pt x="0" y="4522839"/>
                          </a:lnTo>
                          <a:lnTo>
                            <a:pt x="0" y="0"/>
                          </a:lnTo>
                          <a:lnTo>
                            <a:pt x="895556" y="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787306" y="2746590"/>
              <a:ext cx="1054186" cy="571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2</a:t>
              </a:r>
              <a:endParaRPr lang="ko-KR" altLang="en-US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D6C55E5-5F1E-497F-A11D-C08EB52D4394}"/>
                </a:ext>
              </a:extLst>
            </p:cNvPr>
            <p:cNvSpPr/>
            <p:nvPr/>
          </p:nvSpPr>
          <p:spPr>
            <a:xfrm>
              <a:off x="4247998" y="2861052"/>
              <a:ext cx="115356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구성도</a:t>
              </a:r>
              <a:endParaRPr lang="ko-KR" altLang="en-US" sz="240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394602" y="3842511"/>
            <a:ext cx="2922578" cy="617574"/>
            <a:chOff x="2705225" y="3867922"/>
            <a:chExt cx="2922578" cy="617574"/>
          </a:xfrm>
        </p:grpSpPr>
        <p:sp>
          <p:nvSpPr>
            <p:cNvPr id="75" name="자유형 157">
              <a:extLst>
                <a:ext uri="{FF2B5EF4-FFF2-40B4-BE49-F238E27FC236}">
                  <a16:creationId xmlns:a16="http://schemas.microsoft.com/office/drawing/2014/main" id="{ECF185F0-B5B4-4256-B08D-5559BBA581E5}"/>
                </a:ext>
              </a:extLst>
            </p:cNvPr>
            <p:cNvSpPr/>
            <p:nvPr/>
          </p:nvSpPr>
          <p:spPr>
            <a:xfrm rot="16200000">
              <a:off x="3014832" y="3601437"/>
              <a:ext cx="574452" cy="1193666"/>
            </a:xfrm>
            <a:custGeom>
              <a:avLst/>
              <a:gdLst>
                <a:gd name="connsiteX0" fmla="*/ 574452 w 574452"/>
                <a:gd name="connsiteY0" fmla="*/ 0 h 1193666"/>
                <a:gd name="connsiteX1" fmla="*/ 574452 w 574452"/>
                <a:gd name="connsiteY1" fmla="*/ 584896 h 1193666"/>
                <a:gd name="connsiteX2" fmla="*/ 574452 w 574452"/>
                <a:gd name="connsiteY2" fmla="*/ 1193666 h 1193666"/>
                <a:gd name="connsiteX3" fmla="*/ 570743 w 574452"/>
                <a:gd name="connsiteY3" fmla="*/ 1193666 h 1193666"/>
                <a:gd name="connsiteX4" fmla="*/ 290487 w 574452"/>
                <a:gd name="connsiteY4" fmla="*/ 1100729 h 1193666"/>
                <a:gd name="connsiteX5" fmla="*/ 10232 w 574452"/>
                <a:gd name="connsiteY5" fmla="*/ 1193666 h 1193666"/>
                <a:gd name="connsiteX6" fmla="*/ 0 w 574452"/>
                <a:gd name="connsiteY6" fmla="*/ 1193666 h 1193666"/>
                <a:gd name="connsiteX7" fmla="*/ 0 w 574452"/>
                <a:gd name="connsiteY7" fmla="*/ 584896 h 1193666"/>
                <a:gd name="connsiteX8" fmla="*/ 0 w 574452"/>
                <a:gd name="connsiteY8" fmla="*/ 0 h 1193666"/>
                <a:gd name="connsiteX9" fmla="*/ 574452 w 574452"/>
                <a:gd name="connsiteY9" fmla="*/ 0 h 119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4452" h="1193666" fill="none" extrusionOk="0">
                  <a:moveTo>
                    <a:pt x="574452" y="0"/>
                  </a:moveTo>
                  <a:cubicBezTo>
                    <a:pt x="578336" y="173360"/>
                    <a:pt x="596162" y="357330"/>
                    <a:pt x="574452" y="584896"/>
                  </a:cubicBezTo>
                  <a:cubicBezTo>
                    <a:pt x="552742" y="812462"/>
                    <a:pt x="565866" y="943592"/>
                    <a:pt x="574452" y="1193666"/>
                  </a:cubicBezTo>
                  <a:cubicBezTo>
                    <a:pt x="573511" y="1193570"/>
                    <a:pt x="572194" y="1193494"/>
                    <a:pt x="570743" y="1193666"/>
                  </a:cubicBezTo>
                  <a:cubicBezTo>
                    <a:pt x="465178" y="1150190"/>
                    <a:pt x="418622" y="1137119"/>
                    <a:pt x="290487" y="1100729"/>
                  </a:cubicBezTo>
                  <a:cubicBezTo>
                    <a:pt x="191088" y="1133405"/>
                    <a:pt x="76861" y="1172747"/>
                    <a:pt x="10232" y="1193666"/>
                  </a:cubicBezTo>
                  <a:cubicBezTo>
                    <a:pt x="5224" y="1193826"/>
                    <a:pt x="3108" y="1193454"/>
                    <a:pt x="0" y="1193666"/>
                  </a:cubicBezTo>
                  <a:cubicBezTo>
                    <a:pt x="-15686" y="1004410"/>
                    <a:pt x="15944" y="851442"/>
                    <a:pt x="0" y="584896"/>
                  </a:cubicBezTo>
                  <a:cubicBezTo>
                    <a:pt x="-15944" y="318350"/>
                    <a:pt x="-21968" y="215701"/>
                    <a:pt x="0" y="0"/>
                  </a:cubicBezTo>
                  <a:cubicBezTo>
                    <a:pt x="283541" y="9816"/>
                    <a:pt x="435076" y="25536"/>
                    <a:pt x="574452" y="0"/>
                  </a:cubicBezTo>
                  <a:close/>
                </a:path>
                <a:path w="574452" h="1193666" stroke="0" extrusionOk="0">
                  <a:moveTo>
                    <a:pt x="574452" y="0"/>
                  </a:moveTo>
                  <a:cubicBezTo>
                    <a:pt x="581280" y="184812"/>
                    <a:pt x="587131" y="407290"/>
                    <a:pt x="574452" y="608770"/>
                  </a:cubicBezTo>
                  <a:cubicBezTo>
                    <a:pt x="561774" y="810250"/>
                    <a:pt x="583524" y="1043785"/>
                    <a:pt x="574452" y="1193666"/>
                  </a:cubicBezTo>
                  <a:cubicBezTo>
                    <a:pt x="572967" y="1193595"/>
                    <a:pt x="571484" y="1193754"/>
                    <a:pt x="570743" y="1193666"/>
                  </a:cubicBezTo>
                  <a:cubicBezTo>
                    <a:pt x="461351" y="1150202"/>
                    <a:pt x="362718" y="1134202"/>
                    <a:pt x="290487" y="1100729"/>
                  </a:cubicBezTo>
                  <a:cubicBezTo>
                    <a:pt x="166418" y="1148669"/>
                    <a:pt x="146851" y="1158526"/>
                    <a:pt x="10232" y="1193666"/>
                  </a:cubicBezTo>
                  <a:cubicBezTo>
                    <a:pt x="6537" y="1194070"/>
                    <a:pt x="2458" y="1193920"/>
                    <a:pt x="0" y="1193666"/>
                  </a:cubicBezTo>
                  <a:cubicBezTo>
                    <a:pt x="-271" y="1013083"/>
                    <a:pt x="7482" y="874229"/>
                    <a:pt x="0" y="596833"/>
                  </a:cubicBezTo>
                  <a:cubicBezTo>
                    <a:pt x="-7482" y="319437"/>
                    <a:pt x="11932" y="288148"/>
                    <a:pt x="0" y="0"/>
                  </a:cubicBezTo>
                  <a:cubicBezTo>
                    <a:pt x="272686" y="13675"/>
                    <a:pt x="423511" y="-26968"/>
                    <a:pt x="574452" y="0"/>
                  </a:cubicBezTo>
                  <a:close/>
                </a:path>
              </a:pathLst>
            </a:custGeom>
            <a:solidFill>
              <a:srgbClr val="C2E890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xmlns="" sd="2883687379">
                    <a:custGeom>
                      <a:avLst/>
                      <a:gdLst>
                        <a:gd name="connsiteX0" fmla="*/ 895556 w 895556"/>
                        <a:gd name="connsiteY0" fmla="*/ 0 h 4522839"/>
                        <a:gd name="connsiteX1" fmla="*/ 895556 w 895556"/>
                        <a:gd name="connsiteY1" fmla="*/ 4522839 h 4522839"/>
                        <a:gd name="connsiteX2" fmla="*/ 889774 w 895556"/>
                        <a:gd name="connsiteY2" fmla="*/ 4522839 h 4522839"/>
                        <a:gd name="connsiteX3" fmla="*/ 452863 w 895556"/>
                        <a:gd name="connsiteY3" fmla="*/ 4170700 h 4522839"/>
                        <a:gd name="connsiteX4" fmla="*/ 15952 w 895556"/>
                        <a:gd name="connsiteY4" fmla="*/ 4522839 h 4522839"/>
                        <a:gd name="connsiteX5" fmla="*/ 0 w 895556"/>
                        <a:gd name="connsiteY5" fmla="*/ 4522839 h 4522839"/>
                        <a:gd name="connsiteX6" fmla="*/ 0 w 895556"/>
                        <a:gd name="connsiteY6" fmla="*/ 0 h 4522839"/>
                        <a:gd name="connsiteX7" fmla="*/ 895556 w 895556"/>
                        <a:gd name="connsiteY7" fmla="*/ 0 h 45228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895556" h="4522839">
                          <a:moveTo>
                            <a:pt x="895556" y="0"/>
                          </a:moveTo>
                          <a:lnTo>
                            <a:pt x="895556" y="4522839"/>
                          </a:lnTo>
                          <a:lnTo>
                            <a:pt x="889774" y="4522839"/>
                          </a:lnTo>
                          <a:lnTo>
                            <a:pt x="452863" y="4170700"/>
                          </a:lnTo>
                          <a:lnTo>
                            <a:pt x="15952" y="4522839"/>
                          </a:lnTo>
                          <a:lnTo>
                            <a:pt x="0" y="4522839"/>
                          </a:lnTo>
                          <a:lnTo>
                            <a:pt x="0" y="0"/>
                          </a:lnTo>
                          <a:lnTo>
                            <a:pt x="895556" y="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885703" y="3867922"/>
              <a:ext cx="915445" cy="5545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3</a:t>
              </a:r>
              <a:endParaRPr lang="ko-KR" altLang="en-US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BC88F3-A948-46C1-99BF-1275CF7C719F}"/>
                </a:ext>
              </a:extLst>
            </p:cNvPr>
            <p:cNvSpPr/>
            <p:nvPr/>
          </p:nvSpPr>
          <p:spPr>
            <a:xfrm>
              <a:off x="4247999" y="3960318"/>
              <a:ext cx="13798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화면</a:t>
              </a:r>
              <a:endParaRPr lang="ko-KR" altLang="en-US" sz="2400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394602" y="4942111"/>
            <a:ext cx="3331627" cy="637612"/>
            <a:chOff x="2692101" y="4967551"/>
            <a:chExt cx="3331627" cy="637612"/>
          </a:xfrm>
        </p:grpSpPr>
        <p:sp>
          <p:nvSpPr>
            <p:cNvPr id="76" name="자유형 164">
              <a:extLst>
                <a:ext uri="{FF2B5EF4-FFF2-40B4-BE49-F238E27FC236}">
                  <a16:creationId xmlns:a16="http://schemas.microsoft.com/office/drawing/2014/main" id="{5CD44D68-1321-4F37-983A-960FFD424361}"/>
                </a:ext>
              </a:extLst>
            </p:cNvPr>
            <p:cNvSpPr/>
            <p:nvPr/>
          </p:nvSpPr>
          <p:spPr>
            <a:xfrm rot="16200000">
              <a:off x="3023623" y="4721104"/>
              <a:ext cx="574452" cy="1193666"/>
            </a:xfrm>
            <a:custGeom>
              <a:avLst/>
              <a:gdLst>
                <a:gd name="connsiteX0" fmla="*/ 574452 w 574452"/>
                <a:gd name="connsiteY0" fmla="*/ 0 h 1193666"/>
                <a:gd name="connsiteX1" fmla="*/ 574452 w 574452"/>
                <a:gd name="connsiteY1" fmla="*/ 608770 h 1193666"/>
                <a:gd name="connsiteX2" fmla="*/ 574452 w 574452"/>
                <a:gd name="connsiteY2" fmla="*/ 1193666 h 1193666"/>
                <a:gd name="connsiteX3" fmla="*/ 570743 w 574452"/>
                <a:gd name="connsiteY3" fmla="*/ 1193666 h 1193666"/>
                <a:gd name="connsiteX4" fmla="*/ 290487 w 574452"/>
                <a:gd name="connsiteY4" fmla="*/ 1100729 h 1193666"/>
                <a:gd name="connsiteX5" fmla="*/ 10232 w 574452"/>
                <a:gd name="connsiteY5" fmla="*/ 1193666 h 1193666"/>
                <a:gd name="connsiteX6" fmla="*/ 0 w 574452"/>
                <a:gd name="connsiteY6" fmla="*/ 1193666 h 1193666"/>
                <a:gd name="connsiteX7" fmla="*/ 0 w 574452"/>
                <a:gd name="connsiteY7" fmla="*/ 584896 h 1193666"/>
                <a:gd name="connsiteX8" fmla="*/ 0 w 574452"/>
                <a:gd name="connsiteY8" fmla="*/ 0 h 1193666"/>
                <a:gd name="connsiteX9" fmla="*/ 574452 w 574452"/>
                <a:gd name="connsiteY9" fmla="*/ 0 h 119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4452" h="1193666" fill="none" extrusionOk="0">
                  <a:moveTo>
                    <a:pt x="574452" y="0"/>
                  </a:moveTo>
                  <a:cubicBezTo>
                    <a:pt x="551867" y="179278"/>
                    <a:pt x="556284" y="344483"/>
                    <a:pt x="574452" y="608770"/>
                  </a:cubicBezTo>
                  <a:cubicBezTo>
                    <a:pt x="592621" y="873057"/>
                    <a:pt x="600969" y="922420"/>
                    <a:pt x="574452" y="1193666"/>
                  </a:cubicBezTo>
                  <a:cubicBezTo>
                    <a:pt x="573392" y="1193819"/>
                    <a:pt x="571977" y="1193850"/>
                    <a:pt x="570743" y="1193666"/>
                  </a:cubicBezTo>
                  <a:cubicBezTo>
                    <a:pt x="484599" y="1170061"/>
                    <a:pt x="428909" y="1133776"/>
                    <a:pt x="290487" y="1100729"/>
                  </a:cubicBezTo>
                  <a:cubicBezTo>
                    <a:pt x="205511" y="1141643"/>
                    <a:pt x="147713" y="1144124"/>
                    <a:pt x="10232" y="1193666"/>
                  </a:cubicBezTo>
                  <a:cubicBezTo>
                    <a:pt x="6886" y="1193994"/>
                    <a:pt x="3678" y="1194073"/>
                    <a:pt x="0" y="1193666"/>
                  </a:cubicBezTo>
                  <a:cubicBezTo>
                    <a:pt x="6570" y="975359"/>
                    <a:pt x="-14474" y="847679"/>
                    <a:pt x="0" y="584896"/>
                  </a:cubicBezTo>
                  <a:cubicBezTo>
                    <a:pt x="14474" y="322113"/>
                    <a:pt x="-10208" y="230769"/>
                    <a:pt x="0" y="0"/>
                  </a:cubicBezTo>
                  <a:cubicBezTo>
                    <a:pt x="137777" y="19334"/>
                    <a:pt x="416797" y="8111"/>
                    <a:pt x="574452" y="0"/>
                  </a:cubicBezTo>
                  <a:close/>
                </a:path>
                <a:path w="574452" h="1193666" stroke="0" extrusionOk="0">
                  <a:moveTo>
                    <a:pt x="574452" y="0"/>
                  </a:moveTo>
                  <a:cubicBezTo>
                    <a:pt x="594852" y="207581"/>
                    <a:pt x="555023" y="458331"/>
                    <a:pt x="574452" y="584896"/>
                  </a:cubicBezTo>
                  <a:cubicBezTo>
                    <a:pt x="593881" y="711461"/>
                    <a:pt x="590575" y="1028265"/>
                    <a:pt x="574452" y="1193666"/>
                  </a:cubicBezTo>
                  <a:cubicBezTo>
                    <a:pt x="573513" y="1193845"/>
                    <a:pt x="572455" y="1193481"/>
                    <a:pt x="570743" y="1193666"/>
                  </a:cubicBezTo>
                  <a:cubicBezTo>
                    <a:pt x="434430" y="1160825"/>
                    <a:pt x="423329" y="1153871"/>
                    <a:pt x="290487" y="1100729"/>
                  </a:cubicBezTo>
                  <a:cubicBezTo>
                    <a:pt x="160793" y="1149523"/>
                    <a:pt x="63105" y="1161309"/>
                    <a:pt x="10232" y="1193666"/>
                  </a:cubicBezTo>
                  <a:cubicBezTo>
                    <a:pt x="7618" y="1193155"/>
                    <a:pt x="4819" y="1194141"/>
                    <a:pt x="0" y="1193666"/>
                  </a:cubicBezTo>
                  <a:cubicBezTo>
                    <a:pt x="12041" y="1040631"/>
                    <a:pt x="-27680" y="888855"/>
                    <a:pt x="0" y="620706"/>
                  </a:cubicBezTo>
                  <a:cubicBezTo>
                    <a:pt x="27680" y="352557"/>
                    <a:pt x="-4060" y="237712"/>
                    <a:pt x="0" y="0"/>
                  </a:cubicBezTo>
                  <a:cubicBezTo>
                    <a:pt x="173499" y="14345"/>
                    <a:pt x="365413" y="2482"/>
                    <a:pt x="574452" y="0"/>
                  </a:cubicBezTo>
                  <a:close/>
                </a:path>
              </a:pathLst>
            </a:custGeom>
            <a:solidFill>
              <a:srgbClr val="ABDDFF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xmlns="" sd="1798819151">
                    <a:custGeom>
                      <a:avLst/>
                      <a:gdLst>
                        <a:gd name="connsiteX0" fmla="*/ 895556 w 895556"/>
                        <a:gd name="connsiteY0" fmla="*/ 0 h 4522839"/>
                        <a:gd name="connsiteX1" fmla="*/ 895556 w 895556"/>
                        <a:gd name="connsiteY1" fmla="*/ 4522839 h 4522839"/>
                        <a:gd name="connsiteX2" fmla="*/ 889774 w 895556"/>
                        <a:gd name="connsiteY2" fmla="*/ 4522839 h 4522839"/>
                        <a:gd name="connsiteX3" fmla="*/ 452863 w 895556"/>
                        <a:gd name="connsiteY3" fmla="*/ 4170700 h 4522839"/>
                        <a:gd name="connsiteX4" fmla="*/ 15952 w 895556"/>
                        <a:gd name="connsiteY4" fmla="*/ 4522839 h 4522839"/>
                        <a:gd name="connsiteX5" fmla="*/ 0 w 895556"/>
                        <a:gd name="connsiteY5" fmla="*/ 4522839 h 4522839"/>
                        <a:gd name="connsiteX6" fmla="*/ 0 w 895556"/>
                        <a:gd name="connsiteY6" fmla="*/ 0 h 4522839"/>
                        <a:gd name="connsiteX7" fmla="*/ 895556 w 895556"/>
                        <a:gd name="connsiteY7" fmla="*/ 0 h 45228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895556" h="4522839">
                          <a:moveTo>
                            <a:pt x="895556" y="0"/>
                          </a:moveTo>
                          <a:lnTo>
                            <a:pt x="895556" y="4522839"/>
                          </a:lnTo>
                          <a:lnTo>
                            <a:pt x="889774" y="4522839"/>
                          </a:lnTo>
                          <a:lnTo>
                            <a:pt x="452863" y="4170700"/>
                          </a:lnTo>
                          <a:lnTo>
                            <a:pt x="15952" y="4522839"/>
                          </a:lnTo>
                          <a:lnTo>
                            <a:pt x="0" y="4522839"/>
                          </a:lnTo>
                          <a:lnTo>
                            <a:pt x="0" y="0"/>
                          </a:lnTo>
                          <a:lnTo>
                            <a:pt x="895556" y="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708191-42FD-483E-A4DE-D1F71D0A5F0C}"/>
                </a:ext>
              </a:extLst>
            </p:cNvPr>
            <p:cNvSpPr txBox="1"/>
            <p:nvPr/>
          </p:nvSpPr>
          <p:spPr>
            <a:xfrm>
              <a:off x="2692101" y="4967551"/>
              <a:ext cx="1182005" cy="55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4</a:t>
              </a:r>
              <a:endParaRPr lang="ko-KR" altLang="en-US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574D6FF-8459-41B7-97A1-1B6241365A10}"/>
                </a:ext>
              </a:extLst>
            </p:cNvPr>
            <p:cNvSpPr/>
            <p:nvPr/>
          </p:nvSpPr>
          <p:spPr>
            <a:xfrm>
              <a:off x="4247997" y="5092748"/>
              <a:ext cx="17757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기술스택</a:t>
              </a:r>
              <a:endParaRPr lang="ko-KR" altLang="en-US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F876067-8FD8-4C53-BAE5-D4C6C22E3D1D}"/>
              </a:ext>
            </a:extLst>
          </p:cNvPr>
          <p:cNvGrpSpPr/>
          <p:nvPr/>
        </p:nvGrpSpPr>
        <p:grpSpPr>
          <a:xfrm flipH="1">
            <a:off x="180756" y="4602944"/>
            <a:ext cx="11792041" cy="2004437"/>
            <a:chOff x="-2571346" y="4343479"/>
            <a:chExt cx="13843011" cy="2333505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B53C2011-D0A1-494B-ABCD-252E14F71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56" t="12270" r="28846" b="9536"/>
            <a:stretch/>
          </p:blipFill>
          <p:spPr>
            <a:xfrm>
              <a:off x="9544489" y="5166513"/>
              <a:ext cx="702969" cy="116216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1EDF17B-88B3-40EB-ACF5-BD06209C0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4" t="29480"/>
            <a:stretch/>
          </p:blipFill>
          <p:spPr>
            <a:xfrm>
              <a:off x="-2571346" y="5359265"/>
              <a:ext cx="1616045" cy="131771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10144CF6-FB4E-4EC5-A2B9-73217D760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6" t="17751" r="31573" b="8577"/>
            <a:stretch/>
          </p:blipFill>
          <p:spPr>
            <a:xfrm>
              <a:off x="10091268" y="4343479"/>
              <a:ext cx="1180397" cy="2005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41CD9AAC-8BC7-47E4-9D4D-2F175D53D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88683" y="5358835"/>
              <a:ext cx="1280163" cy="12801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3BE18DF-D69B-4F2F-8001-52F4F4D666CF}"/>
              </a:ext>
            </a:extLst>
          </p:cNvPr>
          <p:cNvGrpSpPr/>
          <p:nvPr/>
        </p:nvGrpSpPr>
        <p:grpSpPr>
          <a:xfrm>
            <a:off x="4247997" y="414415"/>
            <a:ext cx="3320080" cy="754938"/>
            <a:chOff x="420648" y="5591076"/>
            <a:chExt cx="3320080" cy="754938"/>
          </a:xfrm>
          <a:solidFill>
            <a:srgbClr val="FFC5CD"/>
          </a:solidFill>
        </p:grpSpPr>
        <p:sp>
          <p:nvSpPr>
            <p:cNvPr id="64" name="자유형 19">
              <a:extLst>
                <a:ext uri="{FF2B5EF4-FFF2-40B4-BE49-F238E27FC236}">
                  <a16:creationId xmlns:a16="http://schemas.microsoft.com/office/drawing/2014/main" id="{55ED832C-F523-4F8E-8F06-FFAE127D03A8}"/>
                </a:ext>
              </a:extLst>
            </p:cNvPr>
            <p:cNvSpPr/>
            <p:nvPr/>
          </p:nvSpPr>
          <p:spPr>
            <a:xfrm flipH="1">
              <a:off x="3290507" y="5781118"/>
              <a:ext cx="450221" cy="564896"/>
            </a:xfrm>
            <a:custGeom>
              <a:avLst/>
              <a:gdLst>
                <a:gd name="connsiteX0" fmla="*/ 0 w 450221"/>
                <a:gd name="connsiteY0" fmla="*/ 0 h 564896"/>
                <a:gd name="connsiteX1" fmla="*/ 450220 w 450221"/>
                <a:gd name="connsiteY1" fmla="*/ 0 h 564896"/>
                <a:gd name="connsiteX2" fmla="*/ 450220 w 450221"/>
                <a:gd name="connsiteY2" fmla="*/ 564896 h 564896"/>
                <a:gd name="connsiteX3" fmla="*/ 0 w 450221"/>
                <a:gd name="connsiteY3" fmla="*/ 564896 h 564896"/>
                <a:gd name="connsiteX4" fmla="*/ 134461 w 450221"/>
                <a:gd name="connsiteY4" fmla="*/ 282448 h 564896"/>
                <a:gd name="connsiteX5" fmla="*/ 0 w 450221"/>
                <a:gd name="connsiteY5" fmla="*/ 0 h 56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221" h="564896" fill="none" extrusionOk="0">
                  <a:moveTo>
                    <a:pt x="0" y="0"/>
                  </a:moveTo>
                  <a:cubicBezTo>
                    <a:pt x="124192" y="-9829"/>
                    <a:pt x="358090" y="1418"/>
                    <a:pt x="450220" y="0"/>
                  </a:cubicBezTo>
                  <a:cubicBezTo>
                    <a:pt x="444871" y="184295"/>
                    <a:pt x="466222" y="444674"/>
                    <a:pt x="450220" y="564896"/>
                  </a:cubicBezTo>
                  <a:cubicBezTo>
                    <a:pt x="348405" y="564380"/>
                    <a:pt x="168495" y="553660"/>
                    <a:pt x="0" y="564896"/>
                  </a:cubicBezTo>
                  <a:cubicBezTo>
                    <a:pt x="26856" y="508110"/>
                    <a:pt x="105588" y="364991"/>
                    <a:pt x="134461" y="282448"/>
                  </a:cubicBezTo>
                  <a:cubicBezTo>
                    <a:pt x="87943" y="186688"/>
                    <a:pt x="63997" y="100970"/>
                    <a:pt x="0" y="0"/>
                  </a:cubicBezTo>
                  <a:close/>
                </a:path>
                <a:path w="450221" h="564896" stroke="0" extrusionOk="0">
                  <a:moveTo>
                    <a:pt x="0" y="0"/>
                  </a:moveTo>
                  <a:cubicBezTo>
                    <a:pt x="166341" y="-1009"/>
                    <a:pt x="290957" y="22033"/>
                    <a:pt x="450220" y="0"/>
                  </a:cubicBezTo>
                  <a:cubicBezTo>
                    <a:pt x="426763" y="157859"/>
                    <a:pt x="475292" y="346150"/>
                    <a:pt x="450220" y="564896"/>
                  </a:cubicBezTo>
                  <a:cubicBezTo>
                    <a:pt x="313259" y="584148"/>
                    <a:pt x="125233" y="551330"/>
                    <a:pt x="0" y="564896"/>
                  </a:cubicBezTo>
                  <a:cubicBezTo>
                    <a:pt x="51353" y="481839"/>
                    <a:pt x="96371" y="398502"/>
                    <a:pt x="134461" y="282448"/>
                  </a:cubicBezTo>
                  <a:cubicBezTo>
                    <a:pt x="105594" y="209205"/>
                    <a:pt x="49399" y="97618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xmlns="" sd="1352572958">
                    <a:custGeom>
                      <a:avLst/>
                      <a:gdLst>
                        <a:gd name="connsiteX0" fmla="*/ 0 w 1651463"/>
                        <a:gd name="connsiteY0" fmla="*/ 0 h 1371600"/>
                        <a:gd name="connsiteX1" fmla="*/ 1651463 w 1651463"/>
                        <a:gd name="connsiteY1" fmla="*/ 0 h 1371600"/>
                        <a:gd name="connsiteX2" fmla="*/ 1651463 w 1651463"/>
                        <a:gd name="connsiteY2" fmla="*/ 1371600 h 1371600"/>
                        <a:gd name="connsiteX3" fmla="*/ 0 w 1651463"/>
                        <a:gd name="connsiteY3" fmla="*/ 1371600 h 1371600"/>
                        <a:gd name="connsiteX4" fmla="*/ 493220 w 1651463"/>
                        <a:gd name="connsiteY4" fmla="*/ 685800 h 137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51463" h="1371600">
                          <a:moveTo>
                            <a:pt x="0" y="0"/>
                          </a:moveTo>
                          <a:lnTo>
                            <a:pt x="1651463" y="0"/>
                          </a:lnTo>
                          <a:lnTo>
                            <a:pt x="1651463" y="1371600"/>
                          </a:lnTo>
                          <a:lnTo>
                            <a:pt x="0" y="1371600"/>
                          </a:lnTo>
                          <a:lnTo>
                            <a:pt x="493220" y="68580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을지로체" panose="020B0600000101010101" pitchFamily="34" charset="-127"/>
                <a:ea typeface="배달의민족 을지로체" panose="020B0600000101010101" pitchFamily="34" charset="-127"/>
              </a:endParaRPr>
            </a:p>
          </p:txBody>
        </p:sp>
        <p:sp>
          <p:nvSpPr>
            <p:cNvPr id="78" name="이등변 삼각형 77">
              <a:extLst>
                <a:ext uri="{FF2B5EF4-FFF2-40B4-BE49-F238E27FC236}">
                  <a16:creationId xmlns:a16="http://schemas.microsoft.com/office/drawing/2014/main" id="{A7BB5570-A4D1-4A31-B2B2-2AFFAFA03B41}"/>
                </a:ext>
              </a:extLst>
            </p:cNvPr>
            <p:cNvSpPr/>
            <p:nvPr/>
          </p:nvSpPr>
          <p:spPr>
            <a:xfrm rot="5400000" flipH="1">
              <a:off x="3216360" y="6049584"/>
              <a:ext cx="363474" cy="212821"/>
            </a:xfrm>
            <a:custGeom>
              <a:avLst/>
              <a:gdLst>
                <a:gd name="connsiteX0" fmla="*/ 0 w 363474"/>
                <a:gd name="connsiteY0" fmla="*/ 212821 h 212821"/>
                <a:gd name="connsiteX1" fmla="*/ 175460 w 363474"/>
                <a:gd name="connsiteY1" fmla="*/ 0 h 212821"/>
                <a:gd name="connsiteX2" fmla="*/ 363474 w 363474"/>
                <a:gd name="connsiteY2" fmla="*/ 212821 h 212821"/>
                <a:gd name="connsiteX3" fmla="*/ 0 w 363474"/>
                <a:gd name="connsiteY3" fmla="*/ 212821 h 2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74" h="212821" fill="none" extrusionOk="0">
                  <a:moveTo>
                    <a:pt x="0" y="212821"/>
                  </a:moveTo>
                  <a:cubicBezTo>
                    <a:pt x="86212" y="114923"/>
                    <a:pt x="103505" y="71847"/>
                    <a:pt x="175460" y="0"/>
                  </a:cubicBezTo>
                  <a:cubicBezTo>
                    <a:pt x="243207" y="95808"/>
                    <a:pt x="293528" y="122663"/>
                    <a:pt x="363474" y="212821"/>
                  </a:cubicBezTo>
                  <a:cubicBezTo>
                    <a:pt x="285531" y="205568"/>
                    <a:pt x="115771" y="226494"/>
                    <a:pt x="0" y="212821"/>
                  </a:cubicBezTo>
                  <a:close/>
                </a:path>
                <a:path w="363474" h="212821" stroke="0" extrusionOk="0">
                  <a:moveTo>
                    <a:pt x="0" y="212821"/>
                  </a:moveTo>
                  <a:cubicBezTo>
                    <a:pt x="71764" y="108796"/>
                    <a:pt x="85691" y="87482"/>
                    <a:pt x="175460" y="0"/>
                  </a:cubicBezTo>
                  <a:cubicBezTo>
                    <a:pt x="265893" y="99802"/>
                    <a:pt x="299064" y="127038"/>
                    <a:pt x="363474" y="212821"/>
                  </a:cubicBezTo>
                  <a:cubicBezTo>
                    <a:pt x="262726" y="211447"/>
                    <a:pt x="168668" y="218567"/>
                    <a:pt x="0" y="212821"/>
                  </a:cubicBezTo>
                  <a:close/>
                </a:path>
              </a:pathLst>
            </a:custGeom>
            <a:solidFill>
              <a:srgbClr val="FFA7B4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xmlns="" sd="852468943">
                    <a:prstGeom prst="triangle">
                      <a:avLst>
                        <a:gd name="adj" fmla="val 4827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" name="자유형 13">
              <a:extLst>
                <a:ext uri="{FF2B5EF4-FFF2-40B4-BE49-F238E27FC236}">
                  <a16:creationId xmlns:a16="http://schemas.microsoft.com/office/drawing/2014/main" id="{561E966C-CAAB-4F88-9F28-E92CC09856C3}"/>
                </a:ext>
              </a:extLst>
            </p:cNvPr>
            <p:cNvSpPr/>
            <p:nvPr/>
          </p:nvSpPr>
          <p:spPr>
            <a:xfrm>
              <a:off x="420648" y="5777836"/>
              <a:ext cx="451450" cy="564896"/>
            </a:xfrm>
            <a:custGeom>
              <a:avLst/>
              <a:gdLst>
                <a:gd name="connsiteX0" fmla="*/ 0 w 451450"/>
                <a:gd name="connsiteY0" fmla="*/ 0 h 564896"/>
                <a:gd name="connsiteX1" fmla="*/ 451450 w 451450"/>
                <a:gd name="connsiteY1" fmla="*/ 0 h 564896"/>
                <a:gd name="connsiteX2" fmla="*/ 451450 w 451450"/>
                <a:gd name="connsiteY2" fmla="*/ 564896 h 564896"/>
                <a:gd name="connsiteX3" fmla="*/ 0 w 451450"/>
                <a:gd name="connsiteY3" fmla="*/ 564896 h 564896"/>
                <a:gd name="connsiteX4" fmla="*/ 134828 w 451450"/>
                <a:gd name="connsiteY4" fmla="*/ 282448 h 564896"/>
                <a:gd name="connsiteX5" fmla="*/ 0 w 451450"/>
                <a:gd name="connsiteY5" fmla="*/ 0 h 56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450" h="564896" fill="none" extrusionOk="0">
                  <a:moveTo>
                    <a:pt x="0" y="0"/>
                  </a:moveTo>
                  <a:cubicBezTo>
                    <a:pt x="151145" y="2597"/>
                    <a:pt x="298632" y="14979"/>
                    <a:pt x="451450" y="0"/>
                  </a:cubicBezTo>
                  <a:cubicBezTo>
                    <a:pt x="476912" y="281099"/>
                    <a:pt x="476605" y="402515"/>
                    <a:pt x="451450" y="564896"/>
                  </a:cubicBezTo>
                  <a:cubicBezTo>
                    <a:pt x="344556" y="565138"/>
                    <a:pt x="140126" y="562780"/>
                    <a:pt x="0" y="564896"/>
                  </a:cubicBezTo>
                  <a:cubicBezTo>
                    <a:pt x="21287" y="494291"/>
                    <a:pt x="87715" y="394475"/>
                    <a:pt x="134828" y="282448"/>
                  </a:cubicBezTo>
                  <a:cubicBezTo>
                    <a:pt x="91663" y="158464"/>
                    <a:pt x="28850" y="88838"/>
                    <a:pt x="0" y="0"/>
                  </a:cubicBezTo>
                  <a:close/>
                </a:path>
                <a:path w="451450" h="564896" stroke="0" extrusionOk="0">
                  <a:moveTo>
                    <a:pt x="0" y="0"/>
                  </a:moveTo>
                  <a:cubicBezTo>
                    <a:pt x="180073" y="-16484"/>
                    <a:pt x="272491" y="11375"/>
                    <a:pt x="451450" y="0"/>
                  </a:cubicBezTo>
                  <a:cubicBezTo>
                    <a:pt x="451345" y="249887"/>
                    <a:pt x="430138" y="297695"/>
                    <a:pt x="451450" y="564896"/>
                  </a:cubicBezTo>
                  <a:cubicBezTo>
                    <a:pt x="339460" y="579672"/>
                    <a:pt x="211430" y="570018"/>
                    <a:pt x="0" y="564896"/>
                  </a:cubicBezTo>
                  <a:cubicBezTo>
                    <a:pt x="36996" y="503254"/>
                    <a:pt x="62959" y="399846"/>
                    <a:pt x="134828" y="282448"/>
                  </a:cubicBezTo>
                  <a:cubicBezTo>
                    <a:pt x="117093" y="210202"/>
                    <a:pt x="52744" y="107037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xmlns="" sd="2669375926">
                    <a:custGeom>
                      <a:avLst/>
                      <a:gdLst>
                        <a:gd name="connsiteX0" fmla="*/ 0 w 1651463"/>
                        <a:gd name="connsiteY0" fmla="*/ 0 h 1371600"/>
                        <a:gd name="connsiteX1" fmla="*/ 1651463 w 1651463"/>
                        <a:gd name="connsiteY1" fmla="*/ 0 h 1371600"/>
                        <a:gd name="connsiteX2" fmla="*/ 1651463 w 1651463"/>
                        <a:gd name="connsiteY2" fmla="*/ 1371600 h 1371600"/>
                        <a:gd name="connsiteX3" fmla="*/ 0 w 1651463"/>
                        <a:gd name="connsiteY3" fmla="*/ 1371600 h 1371600"/>
                        <a:gd name="connsiteX4" fmla="*/ 493220 w 1651463"/>
                        <a:gd name="connsiteY4" fmla="*/ 685800 h 137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51463" h="1371600">
                          <a:moveTo>
                            <a:pt x="0" y="0"/>
                          </a:moveTo>
                          <a:lnTo>
                            <a:pt x="1651463" y="0"/>
                          </a:lnTo>
                          <a:lnTo>
                            <a:pt x="1651463" y="1371600"/>
                          </a:lnTo>
                          <a:lnTo>
                            <a:pt x="0" y="1371600"/>
                          </a:lnTo>
                          <a:lnTo>
                            <a:pt x="493220" y="68580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을지로체" panose="020B0600000101010101" pitchFamily="34" charset="-127"/>
                <a:ea typeface="배달의민족 을지로체" panose="020B0600000101010101" pitchFamily="34" charset="-127"/>
              </a:endParaRPr>
            </a:p>
          </p:txBody>
        </p:sp>
        <p:sp>
          <p:nvSpPr>
            <p:cNvPr id="82" name="이등변 삼각형 81">
              <a:extLst>
                <a:ext uri="{FF2B5EF4-FFF2-40B4-BE49-F238E27FC236}">
                  <a16:creationId xmlns:a16="http://schemas.microsoft.com/office/drawing/2014/main" id="{666483E0-D438-479B-AAFD-0B87850F311C}"/>
                </a:ext>
              </a:extLst>
            </p:cNvPr>
            <p:cNvSpPr/>
            <p:nvPr/>
          </p:nvSpPr>
          <p:spPr>
            <a:xfrm rot="16200000">
              <a:off x="582477" y="6046012"/>
              <a:ext cx="363474" cy="213402"/>
            </a:xfrm>
            <a:custGeom>
              <a:avLst/>
              <a:gdLst>
                <a:gd name="connsiteX0" fmla="*/ 0 w 363474"/>
                <a:gd name="connsiteY0" fmla="*/ 213402 h 213402"/>
                <a:gd name="connsiteX1" fmla="*/ 175460 w 363474"/>
                <a:gd name="connsiteY1" fmla="*/ 0 h 213402"/>
                <a:gd name="connsiteX2" fmla="*/ 363474 w 363474"/>
                <a:gd name="connsiteY2" fmla="*/ 213402 h 213402"/>
                <a:gd name="connsiteX3" fmla="*/ 0 w 363474"/>
                <a:gd name="connsiteY3" fmla="*/ 213402 h 2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74" h="213402" fill="none" extrusionOk="0">
                  <a:moveTo>
                    <a:pt x="0" y="213402"/>
                  </a:moveTo>
                  <a:cubicBezTo>
                    <a:pt x="80760" y="134508"/>
                    <a:pt x="146608" y="54976"/>
                    <a:pt x="175460" y="0"/>
                  </a:cubicBezTo>
                  <a:cubicBezTo>
                    <a:pt x="239581" y="66543"/>
                    <a:pt x="312520" y="164623"/>
                    <a:pt x="363474" y="213402"/>
                  </a:cubicBezTo>
                  <a:cubicBezTo>
                    <a:pt x="219776" y="202133"/>
                    <a:pt x="132004" y="212431"/>
                    <a:pt x="0" y="213402"/>
                  </a:cubicBezTo>
                  <a:close/>
                </a:path>
                <a:path w="363474" h="213402" stroke="0" extrusionOk="0">
                  <a:moveTo>
                    <a:pt x="0" y="213402"/>
                  </a:moveTo>
                  <a:cubicBezTo>
                    <a:pt x="36035" y="156176"/>
                    <a:pt x="82450" y="99334"/>
                    <a:pt x="175460" y="0"/>
                  </a:cubicBezTo>
                  <a:cubicBezTo>
                    <a:pt x="253579" y="84512"/>
                    <a:pt x="319191" y="164219"/>
                    <a:pt x="363474" y="213402"/>
                  </a:cubicBezTo>
                  <a:cubicBezTo>
                    <a:pt x="273922" y="228547"/>
                    <a:pt x="92588" y="226282"/>
                    <a:pt x="0" y="213402"/>
                  </a:cubicBezTo>
                  <a:close/>
                </a:path>
              </a:pathLst>
            </a:custGeom>
            <a:solidFill>
              <a:srgbClr val="FFA7B4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xmlns="" sd="3570426399">
                    <a:prstGeom prst="triangle">
                      <a:avLst>
                        <a:gd name="adj" fmla="val 4827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E60E023-0EDC-4E0F-94A0-2E4BBAFD1742}"/>
                </a:ext>
              </a:extLst>
            </p:cNvPr>
            <p:cNvSpPr/>
            <p:nvPr/>
          </p:nvSpPr>
          <p:spPr>
            <a:xfrm>
              <a:off x="654254" y="5591076"/>
              <a:ext cx="2852902" cy="564897"/>
            </a:xfrm>
            <a:custGeom>
              <a:avLst/>
              <a:gdLst>
                <a:gd name="connsiteX0" fmla="*/ 0 w 2852902"/>
                <a:gd name="connsiteY0" fmla="*/ 0 h 564897"/>
                <a:gd name="connsiteX1" fmla="*/ 542051 w 2852902"/>
                <a:gd name="connsiteY1" fmla="*/ 0 h 564897"/>
                <a:gd name="connsiteX2" fmla="*/ 1055574 w 2852902"/>
                <a:gd name="connsiteY2" fmla="*/ 0 h 564897"/>
                <a:gd name="connsiteX3" fmla="*/ 1540567 w 2852902"/>
                <a:gd name="connsiteY3" fmla="*/ 0 h 564897"/>
                <a:gd name="connsiteX4" fmla="*/ 2139677 w 2852902"/>
                <a:gd name="connsiteY4" fmla="*/ 0 h 564897"/>
                <a:gd name="connsiteX5" fmla="*/ 2852902 w 2852902"/>
                <a:gd name="connsiteY5" fmla="*/ 0 h 564897"/>
                <a:gd name="connsiteX6" fmla="*/ 2852902 w 2852902"/>
                <a:gd name="connsiteY6" fmla="*/ 564897 h 564897"/>
                <a:gd name="connsiteX7" fmla="*/ 2310851 w 2852902"/>
                <a:gd name="connsiteY7" fmla="*/ 564897 h 564897"/>
                <a:gd name="connsiteX8" fmla="*/ 1683212 w 2852902"/>
                <a:gd name="connsiteY8" fmla="*/ 564897 h 564897"/>
                <a:gd name="connsiteX9" fmla="*/ 1112632 w 2852902"/>
                <a:gd name="connsiteY9" fmla="*/ 564897 h 564897"/>
                <a:gd name="connsiteX10" fmla="*/ 0 w 2852902"/>
                <a:gd name="connsiteY10" fmla="*/ 564897 h 564897"/>
                <a:gd name="connsiteX11" fmla="*/ 0 w 2852902"/>
                <a:gd name="connsiteY11" fmla="*/ 0 h 56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2902" h="564897" fill="none" extrusionOk="0">
                  <a:moveTo>
                    <a:pt x="0" y="0"/>
                  </a:moveTo>
                  <a:cubicBezTo>
                    <a:pt x="230643" y="-26254"/>
                    <a:pt x="411103" y="15352"/>
                    <a:pt x="542051" y="0"/>
                  </a:cubicBezTo>
                  <a:cubicBezTo>
                    <a:pt x="672999" y="-15352"/>
                    <a:pt x="916283" y="-20693"/>
                    <a:pt x="1055574" y="0"/>
                  </a:cubicBezTo>
                  <a:cubicBezTo>
                    <a:pt x="1194865" y="20693"/>
                    <a:pt x="1317226" y="21837"/>
                    <a:pt x="1540567" y="0"/>
                  </a:cubicBezTo>
                  <a:cubicBezTo>
                    <a:pt x="1763908" y="-21837"/>
                    <a:pt x="1909539" y="20690"/>
                    <a:pt x="2139677" y="0"/>
                  </a:cubicBezTo>
                  <a:cubicBezTo>
                    <a:pt x="2369815" y="-20690"/>
                    <a:pt x="2578150" y="-7024"/>
                    <a:pt x="2852902" y="0"/>
                  </a:cubicBezTo>
                  <a:cubicBezTo>
                    <a:pt x="2827019" y="273296"/>
                    <a:pt x="2861255" y="404535"/>
                    <a:pt x="2852902" y="564897"/>
                  </a:cubicBezTo>
                  <a:cubicBezTo>
                    <a:pt x="2652384" y="559516"/>
                    <a:pt x="2437321" y="564908"/>
                    <a:pt x="2310851" y="564897"/>
                  </a:cubicBezTo>
                  <a:cubicBezTo>
                    <a:pt x="2184381" y="564886"/>
                    <a:pt x="1979947" y="546376"/>
                    <a:pt x="1683212" y="564897"/>
                  </a:cubicBezTo>
                  <a:cubicBezTo>
                    <a:pt x="1386477" y="583418"/>
                    <a:pt x="1335472" y="552526"/>
                    <a:pt x="1112632" y="564897"/>
                  </a:cubicBezTo>
                  <a:cubicBezTo>
                    <a:pt x="889792" y="577268"/>
                    <a:pt x="443309" y="560602"/>
                    <a:pt x="0" y="564897"/>
                  </a:cubicBezTo>
                  <a:cubicBezTo>
                    <a:pt x="-14620" y="333748"/>
                    <a:pt x="16093" y="193081"/>
                    <a:pt x="0" y="0"/>
                  </a:cubicBezTo>
                  <a:close/>
                </a:path>
                <a:path w="2852902" h="564897" stroke="0" extrusionOk="0">
                  <a:moveTo>
                    <a:pt x="0" y="0"/>
                  </a:moveTo>
                  <a:cubicBezTo>
                    <a:pt x="188077" y="10054"/>
                    <a:pt x="392032" y="-29127"/>
                    <a:pt x="627638" y="0"/>
                  </a:cubicBezTo>
                  <a:cubicBezTo>
                    <a:pt x="863244" y="29127"/>
                    <a:pt x="952238" y="9962"/>
                    <a:pt x="1112632" y="0"/>
                  </a:cubicBezTo>
                  <a:cubicBezTo>
                    <a:pt x="1273026" y="-9962"/>
                    <a:pt x="1428795" y="-16627"/>
                    <a:pt x="1683212" y="0"/>
                  </a:cubicBezTo>
                  <a:cubicBezTo>
                    <a:pt x="1937629" y="16627"/>
                    <a:pt x="2088194" y="-1842"/>
                    <a:pt x="2196735" y="0"/>
                  </a:cubicBezTo>
                  <a:cubicBezTo>
                    <a:pt x="2305276" y="1842"/>
                    <a:pt x="2586226" y="11955"/>
                    <a:pt x="2852902" y="0"/>
                  </a:cubicBezTo>
                  <a:cubicBezTo>
                    <a:pt x="2838540" y="247023"/>
                    <a:pt x="2841839" y="392377"/>
                    <a:pt x="2852902" y="564897"/>
                  </a:cubicBezTo>
                  <a:cubicBezTo>
                    <a:pt x="2615254" y="588790"/>
                    <a:pt x="2525572" y="584534"/>
                    <a:pt x="2310851" y="564897"/>
                  </a:cubicBezTo>
                  <a:cubicBezTo>
                    <a:pt x="2096130" y="545260"/>
                    <a:pt x="1946742" y="548178"/>
                    <a:pt x="1683212" y="564897"/>
                  </a:cubicBezTo>
                  <a:cubicBezTo>
                    <a:pt x="1419682" y="581616"/>
                    <a:pt x="1414498" y="571850"/>
                    <a:pt x="1198219" y="564897"/>
                  </a:cubicBezTo>
                  <a:cubicBezTo>
                    <a:pt x="981940" y="557944"/>
                    <a:pt x="879588" y="580303"/>
                    <a:pt x="627638" y="564897"/>
                  </a:cubicBezTo>
                  <a:cubicBezTo>
                    <a:pt x="375688" y="549491"/>
                    <a:pt x="205326" y="561293"/>
                    <a:pt x="0" y="564897"/>
                  </a:cubicBezTo>
                  <a:cubicBezTo>
                    <a:pt x="8248" y="340751"/>
                    <a:pt x="-6594" y="153653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xmlns="" sd="122005853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444188" y="315541"/>
            <a:ext cx="2801389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차례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2403393" y="1773439"/>
            <a:ext cx="4081589" cy="616255"/>
            <a:chOff x="2697872" y="1655586"/>
            <a:chExt cx="4081589" cy="616255"/>
          </a:xfrm>
        </p:grpSpPr>
        <p:sp>
          <p:nvSpPr>
            <p:cNvPr id="29" name="자유형 143">
              <a:extLst>
                <a:ext uri="{FF2B5EF4-FFF2-40B4-BE49-F238E27FC236}">
                  <a16:creationId xmlns:a16="http://schemas.microsoft.com/office/drawing/2014/main" id="{A32FF52C-1269-420D-849A-41810534FA9A}"/>
                </a:ext>
              </a:extLst>
            </p:cNvPr>
            <p:cNvSpPr/>
            <p:nvPr/>
          </p:nvSpPr>
          <p:spPr>
            <a:xfrm rot="16200000">
              <a:off x="3007479" y="1387782"/>
              <a:ext cx="574452" cy="1193666"/>
            </a:xfrm>
            <a:custGeom>
              <a:avLst/>
              <a:gdLst>
                <a:gd name="connsiteX0" fmla="*/ 574452 w 574452"/>
                <a:gd name="connsiteY0" fmla="*/ 0 h 1193666"/>
                <a:gd name="connsiteX1" fmla="*/ 574452 w 574452"/>
                <a:gd name="connsiteY1" fmla="*/ 620706 h 1193666"/>
                <a:gd name="connsiteX2" fmla="*/ 574452 w 574452"/>
                <a:gd name="connsiteY2" fmla="*/ 1193666 h 1193666"/>
                <a:gd name="connsiteX3" fmla="*/ 570743 w 574452"/>
                <a:gd name="connsiteY3" fmla="*/ 1193666 h 1193666"/>
                <a:gd name="connsiteX4" fmla="*/ 290487 w 574452"/>
                <a:gd name="connsiteY4" fmla="*/ 1100729 h 1193666"/>
                <a:gd name="connsiteX5" fmla="*/ 10232 w 574452"/>
                <a:gd name="connsiteY5" fmla="*/ 1193666 h 1193666"/>
                <a:gd name="connsiteX6" fmla="*/ 0 w 574452"/>
                <a:gd name="connsiteY6" fmla="*/ 1193666 h 1193666"/>
                <a:gd name="connsiteX7" fmla="*/ 0 w 574452"/>
                <a:gd name="connsiteY7" fmla="*/ 584896 h 1193666"/>
                <a:gd name="connsiteX8" fmla="*/ 0 w 574452"/>
                <a:gd name="connsiteY8" fmla="*/ 0 h 1193666"/>
                <a:gd name="connsiteX9" fmla="*/ 574452 w 574452"/>
                <a:gd name="connsiteY9" fmla="*/ 0 h 119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4452" h="1193666" fill="none" extrusionOk="0">
                  <a:moveTo>
                    <a:pt x="574452" y="0"/>
                  </a:moveTo>
                  <a:cubicBezTo>
                    <a:pt x="595107" y="275278"/>
                    <a:pt x="573910" y="321903"/>
                    <a:pt x="574452" y="620706"/>
                  </a:cubicBezTo>
                  <a:cubicBezTo>
                    <a:pt x="574994" y="919509"/>
                    <a:pt x="576767" y="993439"/>
                    <a:pt x="574452" y="1193666"/>
                  </a:cubicBezTo>
                  <a:cubicBezTo>
                    <a:pt x="573412" y="1193831"/>
                    <a:pt x="571508" y="1193746"/>
                    <a:pt x="570743" y="1193666"/>
                  </a:cubicBezTo>
                  <a:cubicBezTo>
                    <a:pt x="487529" y="1161942"/>
                    <a:pt x="366824" y="1133899"/>
                    <a:pt x="290487" y="1100729"/>
                  </a:cubicBezTo>
                  <a:cubicBezTo>
                    <a:pt x="202135" y="1115068"/>
                    <a:pt x="133634" y="1153513"/>
                    <a:pt x="10232" y="1193666"/>
                  </a:cubicBezTo>
                  <a:cubicBezTo>
                    <a:pt x="7551" y="1194068"/>
                    <a:pt x="4903" y="1193712"/>
                    <a:pt x="0" y="1193666"/>
                  </a:cubicBezTo>
                  <a:cubicBezTo>
                    <a:pt x="-28625" y="1033894"/>
                    <a:pt x="-27061" y="860789"/>
                    <a:pt x="0" y="584896"/>
                  </a:cubicBezTo>
                  <a:cubicBezTo>
                    <a:pt x="27061" y="309003"/>
                    <a:pt x="-7485" y="225488"/>
                    <a:pt x="0" y="0"/>
                  </a:cubicBezTo>
                  <a:cubicBezTo>
                    <a:pt x="211733" y="15670"/>
                    <a:pt x="375365" y="-4650"/>
                    <a:pt x="574452" y="0"/>
                  </a:cubicBezTo>
                  <a:close/>
                </a:path>
                <a:path w="574452" h="1193666" stroke="0" extrusionOk="0">
                  <a:moveTo>
                    <a:pt x="574452" y="0"/>
                  </a:moveTo>
                  <a:cubicBezTo>
                    <a:pt x="545259" y="126002"/>
                    <a:pt x="602567" y="410482"/>
                    <a:pt x="574452" y="584896"/>
                  </a:cubicBezTo>
                  <a:cubicBezTo>
                    <a:pt x="546337" y="759310"/>
                    <a:pt x="546441" y="1044622"/>
                    <a:pt x="574452" y="1193666"/>
                  </a:cubicBezTo>
                  <a:cubicBezTo>
                    <a:pt x="572735" y="1193495"/>
                    <a:pt x="571621" y="1193508"/>
                    <a:pt x="570743" y="1193666"/>
                  </a:cubicBezTo>
                  <a:cubicBezTo>
                    <a:pt x="511404" y="1170908"/>
                    <a:pt x="405654" y="1153774"/>
                    <a:pt x="290487" y="1100729"/>
                  </a:cubicBezTo>
                  <a:cubicBezTo>
                    <a:pt x="148804" y="1135439"/>
                    <a:pt x="113745" y="1172081"/>
                    <a:pt x="10232" y="1193666"/>
                  </a:cubicBezTo>
                  <a:cubicBezTo>
                    <a:pt x="7810" y="1193318"/>
                    <a:pt x="3437" y="1193180"/>
                    <a:pt x="0" y="1193666"/>
                  </a:cubicBezTo>
                  <a:cubicBezTo>
                    <a:pt x="-1561" y="1005850"/>
                    <a:pt x="7324" y="798865"/>
                    <a:pt x="0" y="572960"/>
                  </a:cubicBezTo>
                  <a:cubicBezTo>
                    <a:pt x="-7324" y="347055"/>
                    <a:pt x="23051" y="187589"/>
                    <a:pt x="0" y="0"/>
                  </a:cubicBezTo>
                  <a:cubicBezTo>
                    <a:pt x="116910" y="-12529"/>
                    <a:pt x="398458" y="13730"/>
                    <a:pt x="574452" y="0"/>
                  </a:cubicBezTo>
                  <a:close/>
                </a:path>
              </a:pathLst>
            </a:custGeom>
            <a:solidFill>
              <a:srgbClr val="FFD89F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xmlns="" sd="3457110390">
                    <a:custGeom>
                      <a:avLst/>
                      <a:gdLst>
                        <a:gd name="connsiteX0" fmla="*/ 895556 w 895556"/>
                        <a:gd name="connsiteY0" fmla="*/ 0 h 4522839"/>
                        <a:gd name="connsiteX1" fmla="*/ 895556 w 895556"/>
                        <a:gd name="connsiteY1" fmla="*/ 4522839 h 4522839"/>
                        <a:gd name="connsiteX2" fmla="*/ 889774 w 895556"/>
                        <a:gd name="connsiteY2" fmla="*/ 4522839 h 4522839"/>
                        <a:gd name="connsiteX3" fmla="*/ 452863 w 895556"/>
                        <a:gd name="connsiteY3" fmla="*/ 4170700 h 4522839"/>
                        <a:gd name="connsiteX4" fmla="*/ 15952 w 895556"/>
                        <a:gd name="connsiteY4" fmla="*/ 4522839 h 4522839"/>
                        <a:gd name="connsiteX5" fmla="*/ 0 w 895556"/>
                        <a:gd name="connsiteY5" fmla="*/ 4522839 h 4522839"/>
                        <a:gd name="connsiteX6" fmla="*/ 0 w 895556"/>
                        <a:gd name="connsiteY6" fmla="*/ 0 h 4522839"/>
                        <a:gd name="connsiteX7" fmla="*/ 895556 w 895556"/>
                        <a:gd name="connsiteY7" fmla="*/ 0 h 45228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895556" h="4522839">
                          <a:moveTo>
                            <a:pt x="895556" y="0"/>
                          </a:moveTo>
                          <a:lnTo>
                            <a:pt x="895556" y="4522839"/>
                          </a:lnTo>
                          <a:lnTo>
                            <a:pt x="889774" y="4522839"/>
                          </a:lnTo>
                          <a:lnTo>
                            <a:pt x="452863" y="4170700"/>
                          </a:lnTo>
                          <a:lnTo>
                            <a:pt x="15952" y="4522839"/>
                          </a:lnTo>
                          <a:lnTo>
                            <a:pt x="0" y="4522839"/>
                          </a:lnTo>
                          <a:lnTo>
                            <a:pt x="0" y="0"/>
                          </a:lnTo>
                          <a:lnTo>
                            <a:pt x="895556" y="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97872" y="1655586"/>
              <a:ext cx="1182005" cy="55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1</a:t>
              </a:r>
              <a:endParaRPr lang="ko-KR" altLang="en-US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B4F6E92-8322-475A-BE12-CF3AA9686AF4}"/>
                </a:ext>
              </a:extLst>
            </p:cNvPr>
            <p:cNvSpPr/>
            <p:nvPr/>
          </p:nvSpPr>
          <p:spPr>
            <a:xfrm>
              <a:off x="4247999" y="1761786"/>
              <a:ext cx="25314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기획배경</a:t>
              </a:r>
              <a:endParaRPr lang="ko-KR" altLang="en-US" sz="2400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039963" y="3825408"/>
            <a:ext cx="4081589" cy="616255"/>
            <a:chOff x="2697872" y="1655586"/>
            <a:chExt cx="4081589" cy="616255"/>
          </a:xfrm>
        </p:grpSpPr>
        <p:sp>
          <p:nvSpPr>
            <p:cNvPr id="38" name="자유형 143">
              <a:extLst>
                <a:ext uri="{FF2B5EF4-FFF2-40B4-BE49-F238E27FC236}">
                  <a16:creationId xmlns:a16="http://schemas.microsoft.com/office/drawing/2014/main" id="{A32FF52C-1269-420D-849A-41810534FA9A}"/>
                </a:ext>
              </a:extLst>
            </p:cNvPr>
            <p:cNvSpPr/>
            <p:nvPr/>
          </p:nvSpPr>
          <p:spPr>
            <a:xfrm rot="16200000">
              <a:off x="3007479" y="1387782"/>
              <a:ext cx="574452" cy="1193666"/>
            </a:xfrm>
            <a:custGeom>
              <a:avLst/>
              <a:gdLst>
                <a:gd name="connsiteX0" fmla="*/ 574452 w 574452"/>
                <a:gd name="connsiteY0" fmla="*/ 0 h 1193666"/>
                <a:gd name="connsiteX1" fmla="*/ 574452 w 574452"/>
                <a:gd name="connsiteY1" fmla="*/ 620706 h 1193666"/>
                <a:gd name="connsiteX2" fmla="*/ 574452 w 574452"/>
                <a:gd name="connsiteY2" fmla="*/ 1193666 h 1193666"/>
                <a:gd name="connsiteX3" fmla="*/ 570743 w 574452"/>
                <a:gd name="connsiteY3" fmla="*/ 1193666 h 1193666"/>
                <a:gd name="connsiteX4" fmla="*/ 290487 w 574452"/>
                <a:gd name="connsiteY4" fmla="*/ 1100729 h 1193666"/>
                <a:gd name="connsiteX5" fmla="*/ 10232 w 574452"/>
                <a:gd name="connsiteY5" fmla="*/ 1193666 h 1193666"/>
                <a:gd name="connsiteX6" fmla="*/ 0 w 574452"/>
                <a:gd name="connsiteY6" fmla="*/ 1193666 h 1193666"/>
                <a:gd name="connsiteX7" fmla="*/ 0 w 574452"/>
                <a:gd name="connsiteY7" fmla="*/ 584896 h 1193666"/>
                <a:gd name="connsiteX8" fmla="*/ 0 w 574452"/>
                <a:gd name="connsiteY8" fmla="*/ 0 h 1193666"/>
                <a:gd name="connsiteX9" fmla="*/ 574452 w 574452"/>
                <a:gd name="connsiteY9" fmla="*/ 0 h 119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4452" h="1193666" fill="none" extrusionOk="0">
                  <a:moveTo>
                    <a:pt x="574452" y="0"/>
                  </a:moveTo>
                  <a:cubicBezTo>
                    <a:pt x="595107" y="275278"/>
                    <a:pt x="573910" y="321903"/>
                    <a:pt x="574452" y="620706"/>
                  </a:cubicBezTo>
                  <a:cubicBezTo>
                    <a:pt x="574994" y="919509"/>
                    <a:pt x="576767" y="993439"/>
                    <a:pt x="574452" y="1193666"/>
                  </a:cubicBezTo>
                  <a:cubicBezTo>
                    <a:pt x="573412" y="1193831"/>
                    <a:pt x="571508" y="1193746"/>
                    <a:pt x="570743" y="1193666"/>
                  </a:cubicBezTo>
                  <a:cubicBezTo>
                    <a:pt x="487529" y="1161942"/>
                    <a:pt x="366824" y="1133899"/>
                    <a:pt x="290487" y="1100729"/>
                  </a:cubicBezTo>
                  <a:cubicBezTo>
                    <a:pt x="202135" y="1115068"/>
                    <a:pt x="133634" y="1153513"/>
                    <a:pt x="10232" y="1193666"/>
                  </a:cubicBezTo>
                  <a:cubicBezTo>
                    <a:pt x="7551" y="1194068"/>
                    <a:pt x="4903" y="1193712"/>
                    <a:pt x="0" y="1193666"/>
                  </a:cubicBezTo>
                  <a:cubicBezTo>
                    <a:pt x="-28625" y="1033894"/>
                    <a:pt x="-27061" y="860789"/>
                    <a:pt x="0" y="584896"/>
                  </a:cubicBezTo>
                  <a:cubicBezTo>
                    <a:pt x="27061" y="309003"/>
                    <a:pt x="-7485" y="225488"/>
                    <a:pt x="0" y="0"/>
                  </a:cubicBezTo>
                  <a:cubicBezTo>
                    <a:pt x="211733" y="15670"/>
                    <a:pt x="375365" y="-4650"/>
                    <a:pt x="574452" y="0"/>
                  </a:cubicBezTo>
                  <a:close/>
                </a:path>
                <a:path w="574452" h="1193666" stroke="0" extrusionOk="0">
                  <a:moveTo>
                    <a:pt x="574452" y="0"/>
                  </a:moveTo>
                  <a:cubicBezTo>
                    <a:pt x="545259" y="126002"/>
                    <a:pt x="602567" y="410482"/>
                    <a:pt x="574452" y="584896"/>
                  </a:cubicBezTo>
                  <a:cubicBezTo>
                    <a:pt x="546337" y="759310"/>
                    <a:pt x="546441" y="1044622"/>
                    <a:pt x="574452" y="1193666"/>
                  </a:cubicBezTo>
                  <a:cubicBezTo>
                    <a:pt x="572735" y="1193495"/>
                    <a:pt x="571621" y="1193508"/>
                    <a:pt x="570743" y="1193666"/>
                  </a:cubicBezTo>
                  <a:cubicBezTo>
                    <a:pt x="511404" y="1170908"/>
                    <a:pt x="405654" y="1153774"/>
                    <a:pt x="290487" y="1100729"/>
                  </a:cubicBezTo>
                  <a:cubicBezTo>
                    <a:pt x="148804" y="1135439"/>
                    <a:pt x="113745" y="1172081"/>
                    <a:pt x="10232" y="1193666"/>
                  </a:cubicBezTo>
                  <a:cubicBezTo>
                    <a:pt x="7810" y="1193318"/>
                    <a:pt x="3437" y="1193180"/>
                    <a:pt x="0" y="1193666"/>
                  </a:cubicBezTo>
                  <a:cubicBezTo>
                    <a:pt x="-1561" y="1005850"/>
                    <a:pt x="7324" y="798865"/>
                    <a:pt x="0" y="572960"/>
                  </a:cubicBezTo>
                  <a:cubicBezTo>
                    <a:pt x="-7324" y="347055"/>
                    <a:pt x="23051" y="187589"/>
                    <a:pt x="0" y="0"/>
                  </a:cubicBezTo>
                  <a:cubicBezTo>
                    <a:pt x="116910" y="-12529"/>
                    <a:pt x="398458" y="13730"/>
                    <a:pt x="574452" y="0"/>
                  </a:cubicBezTo>
                  <a:close/>
                </a:path>
              </a:pathLst>
            </a:custGeom>
            <a:solidFill>
              <a:srgbClr val="C2E890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xmlns="" sd="3457110390">
                    <a:custGeom>
                      <a:avLst/>
                      <a:gdLst>
                        <a:gd name="connsiteX0" fmla="*/ 895556 w 895556"/>
                        <a:gd name="connsiteY0" fmla="*/ 0 h 4522839"/>
                        <a:gd name="connsiteX1" fmla="*/ 895556 w 895556"/>
                        <a:gd name="connsiteY1" fmla="*/ 4522839 h 4522839"/>
                        <a:gd name="connsiteX2" fmla="*/ 889774 w 895556"/>
                        <a:gd name="connsiteY2" fmla="*/ 4522839 h 4522839"/>
                        <a:gd name="connsiteX3" fmla="*/ 452863 w 895556"/>
                        <a:gd name="connsiteY3" fmla="*/ 4170700 h 4522839"/>
                        <a:gd name="connsiteX4" fmla="*/ 15952 w 895556"/>
                        <a:gd name="connsiteY4" fmla="*/ 4522839 h 4522839"/>
                        <a:gd name="connsiteX5" fmla="*/ 0 w 895556"/>
                        <a:gd name="connsiteY5" fmla="*/ 4522839 h 4522839"/>
                        <a:gd name="connsiteX6" fmla="*/ 0 w 895556"/>
                        <a:gd name="connsiteY6" fmla="*/ 0 h 4522839"/>
                        <a:gd name="connsiteX7" fmla="*/ 895556 w 895556"/>
                        <a:gd name="connsiteY7" fmla="*/ 0 h 45228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895556" h="4522839">
                          <a:moveTo>
                            <a:pt x="895556" y="0"/>
                          </a:moveTo>
                          <a:lnTo>
                            <a:pt x="895556" y="4522839"/>
                          </a:lnTo>
                          <a:lnTo>
                            <a:pt x="889774" y="4522839"/>
                          </a:lnTo>
                          <a:lnTo>
                            <a:pt x="452863" y="4170700"/>
                          </a:lnTo>
                          <a:lnTo>
                            <a:pt x="15952" y="4522839"/>
                          </a:lnTo>
                          <a:lnTo>
                            <a:pt x="0" y="4522839"/>
                          </a:lnTo>
                          <a:lnTo>
                            <a:pt x="0" y="0"/>
                          </a:lnTo>
                          <a:lnTo>
                            <a:pt x="895556" y="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697872" y="1655586"/>
              <a:ext cx="1182005" cy="55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7</a:t>
              </a:r>
              <a:endParaRPr lang="ko-KR" altLang="en-US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B4F6E92-8322-475A-BE12-CF3AA9686AF4}"/>
                </a:ext>
              </a:extLst>
            </p:cNvPr>
            <p:cNvSpPr/>
            <p:nvPr/>
          </p:nvSpPr>
          <p:spPr>
            <a:xfrm>
              <a:off x="4247999" y="1761786"/>
              <a:ext cx="25314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QnA</a:t>
              </a:r>
              <a:endParaRPr lang="ko-KR" altLang="en-US" sz="24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039963" y="2772297"/>
            <a:ext cx="4092698" cy="619400"/>
            <a:chOff x="7331857" y="2746590"/>
            <a:chExt cx="4092698" cy="619400"/>
          </a:xfrm>
        </p:grpSpPr>
        <p:grpSp>
          <p:nvGrpSpPr>
            <p:cNvPr id="33" name="그룹 32"/>
            <p:cNvGrpSpPr/>
            <p:nvPr/>
          </p:nvGrpSpPr>
          <p:grpSpPr>
            <a:xfrm>
              <a:off x="7342966" y="2791538"/>
              <a:ext cx="4081589" cy="574452"/>
              <a:chOff x="2697872" y="1697389"/>
              <a:chExt cx="4081589" cy="574452"/>
            </a:xfrm>
          </p:grpSpPr>
          <p:sp>
            <p:nvSpPr>
              <p:cNvPr id="34" name="자유형 143">
                <a:extLst>
                  <a:ext uri="{FF2B5EF4-FFF2-40B4-BE49-F238E27FC236}">
                    <a16:creationId xmlns:a16="http://schemas.microsoft.com/office/drawing/2014/main" id="{A32FF52C-1269-420D-849A-41810534FA9A}"/>
                  </a:ext>
                </a:extLst>
              </p:cNvPr>
              <p:cNvSpPr/>
              <p:nvPr/>
            </p:nvSpPr>
            <p:spPr>
              <a:xfrm rot="16200000">
                <a:off x="3007479" y="1387782"/>
                <a:ext cx="574452" cy="1193666"/>
              </a:xfrm>
              <a:custGeom>
                <a:avLst/>
                <a:gdLst>
                  <a:gd name="connsiteX0" fmla="*/ 574452 w 574452"/>
                  <a:gd name="connsiteY0" fmla="*/ 0 h 1193666"/>
                  <a:gd name="connsiteX1" fmla="*/ 574452 w 574452"/>
                  <a:gd name="connsiteY1" fmla="*/ 620706 h 1193666"/>
                  <a:gd name="connsiteX2" fmla="*/ 574452 w 574452"/>
                  <a:gd name="connsiteY2" fmla="*/ 1193666 h 1193666"/>
                  <a:gd name="connsiteX3" fmla="*/ 570743 w 574452"/>
                  <a:gd name="connsiteY3" fmla="*/ 1193666 h 1193666"/>
                  <a:gd name="connsiteX4" fmla="*/ 290487 w 574452"/>
                  <a:gd name="connsiteY4" fmla="*/ 1100729 h 1193666"/>
                  <a:gd name="connsiteX5" fmla="*/ 10232 w 574452"/>
                  <a:gd name="connsiteY5" fmla="*/ 1193666 h 1193666"/>
                  <a:gd name="connsiteX6" fmla="*/ 0 w 574452"/>
                  <a:gd name="connsiteY6" fmla="*/ 1193666 h 1193666"/>
                  <a:gd name="connsiteX7" fmla="*/ 0 w 574452"/>
                  <a:gd name="connsiteY7" fmla="*/ 584896 h 1193666"/>
                  <a:gd name="connsiteX8" fmla="*/ 0 w 574452"/>
                  <a:gd name="connsiteY8" fmla="*/ 0 h 1193666"/>
                  <a:gd name="connsiteX9" fmla="*/ 574452 w 574452"/>
                  <a:gd name="connsiteY9" fmla="*/ 0 h 119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4452" h="1193666" fill="none" extrusionOk="0">
                    <a:moveTo>
                      <a:pt x="574452" y="0"/>
                    </a:moveTo>
                    <a:cubicBezTo>
                      <a:pt x="595107" y="275278"/>
                      <a:pt x="573910" y="321903"/>
                      <a:pt x="574452" y="620706"/>
                    </a:cubicBezTo>
                    <a:cubicBezTo>
                      <a:pt x="574994" y="919509"/>
                      <a:pt x="576767" y="993439"/>
                      <a:pt x="574452" y="1193666"/>
                    </a:cubicBezTo>
                    <a:cubicBezTo>
                      <a:pt x="573412" y="1193831"/>
                      <a:pt x="571508" y="1193746"/>
                      <a:pt x="570743" y="1193666"/>
                    </a:cubicBezTo>
                    <a:cubicBezTo>
                      <a:pt x="487529" y="1161942"/>
                      <a:pt x="366824" y="1133899"/>
                      <a:pt x="290487" y="1100729"/>
                    </a:cubicBezTo>
                    <a:cubicBezTo>
                      <a:pt x="202135" y="1115068"/>
                      <a:pt x="133634" y="1153513"/>
                      <a:pt x="10232" y="1193666"/>
                    </a:cubicBezTo>
                    <a:cubicBezTo>
                      <a:pt x="7551" y="1194068"/>
                      <a:pt x="4903" y="1193712"/>
                      <a:pt x="0" y="1193666"/>
                    </a:cubicBezTo>
                    <a:cubicBezTo>
                      <a:pt x="-28625" y="1033894"/>
                      <a:pt x="-27061" y="860789"/>
                      <a:pt x="0" y="584896"/>
                    </a:cubicBezTo>
                    <a:cubicBezTo>
                      <a:pt x="27061" y="309003"/>
                      <a:pt x="-7485" y="225488"/>
                      <a:pt x="0" y="0"/>
                    </a:cubicBezTo>
                    <a:cubicBezTo>
                      <a:pt x="211733" y="15670"/>
                      <a:pt x="375365" y="-4650"/>
                      <a:pt x="574452" y="0"/>
                    </a:cubicBezTo>
                    <a:close/>
                  </a:path>
                  <a:path w="574452" h="1193666" stroke="0" extrusionOk="0">
                    <a:moveTo>
                      <a:pt x="574452" y="0"/>
                    </a:moveTo>
                    <a:cubicBezTo>
                      <a:pt x="545259" y="126002"/>
                      <a:pt x="602567" y="410482"/>
                      <a:pt x="574452" y="584896"/>
                    </a:cubicBezTo>
                    <a:cubicBezTo>
                      <a:pt x="546337" y="759310"/>
                      <a:pt x="546441" y="1044622"/>
                      <a:pt x="574452" y="1193666"/>
                    </a:cubicBezTo>
                    <a:cubicBezTo>
                      <a:pt x="572735" y="1193495"/>
                      <a:pt x="571621" y="1193508"/>
                      <a:pt x="570743" y="1193666"/>
                    </a:cubicBezTo>
                    <a:cubicBezTo>
                      <a:pt x="511404" y="1170908"/>
                      <a:pt x="405654" y="1153774"/>
                      <a:pt x="290487" y="1100729"/>
                    </a:cubicBezTo>
                    <a:cubicBezTo>
                      <a:pt x="148804" y="1135439"/>
                      <a:pt x="113745" y="1172081"/>
                      <a:pt x="10232" y="1193666"/>
                    </a:cubicBezTo>
                    <a:cubicBezTo>
                      <a:pt x="7810" y="1193318"/>
                      <a:pt x="3437" y="1193180"/>
                      <a:pt x="0" y="1193666"/>
                    </a:cubicBezTo>
                    <a:cubicBezTo>
                      <a:pt x="-1561" y="1005850"/>
                      <a:pt x="7324" y="798865"/>
                      <a:pt x="0" y="572960"/>
                    </a:cubicBezTo>
                    <a:cubicBezTo>
                      <a:pt x="-7324" y="347055"/>
                      <a:pt x="23051" y="187589"/>
                      <a:pt x="0" y="0"/>
                    </a:cubicBezTo>
                    <a:cubicBezTo>
                      <a:pt x="116910" y="-12529"/>
                      <a:pt x="398458" y="13730"/>
                      <a:pt x="574452" y="0"/>
                    </a:cubicBezTo>
                    <a:close/>
                  </a:path>
                </a:pathLst>
              </a:custGeom>
              <a:solidFill>
                <a:srgbClr val="FDEA8B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xmlns="" sd="3457110390">
                      <a:custGeom>
                        <a:avLst/>
                        <a:gdLst>
                          <a:gd name="connsiteX0" fmla="*/ 895556 w 895556"/>
                          <a:gd name="connsiteY0" fmla="*/ 0 h 4522839"/>
                          <a:gd name="connsiteX1" fmla="*/ 895556 w 895556"/>
                          <a:gd name="connsiteY1" fmla="*/ 4522839 h 4522839"/>
                          <a:gd name="connsiteX2" fmla="*/ 889774 w 895556"/>
                          <a:gd name="connsiteY2" fmla="*/ 4522839 h 4522839"/>
                          <a:gd name="connsiteX3" fmla="*/ 452863 w 895556"/>
                          <a:gd name="connsiteY3" fmla="*/ 4170700 h 4522839"/>
                          <a:gd name="connsiteX4" fmla="*/ 15952 w 895556"/>
                          <a:gd name="connsiteY4" fmla="*/ 4522839 h 4522839"/>
                          <a:gd name="connsiteX5" fmla="*/ 0 w 895556"/>
                          <a:gd name="connsiteY5" fmla="*/ 4522839 h 4522839"/>
                          <a:gd name="connsiteX6" fmla="*/ 0 w 895556"/>
                          <a:gd name="connsiteY6" fmla="*/ 0 h 4522839"/>
                          <a:gd name="connsiteX7" fmla="*/ 895556 w 895556"/>
                          <a:gd name="connsiteY7" fmla="*/ 0 h 45228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95556" h="4522839">
                            <a:moveTo>
                              <a:pt x="895556" y="0"/>
                            </a:moveTo>
                            <a:lnTo>
                              <a:pt x="895556" y="4522839"/>
                            </a:lnTo>
                            <a:lnTo>
                              <a:pt x="889774" y="4522839"/>
                            </a:lnTo>
                            <a:lnTo>
                              <a:pt x="452863" y="4170700"/>
                            </a:lnTo>
                            <a:lnTo>
                              <a:pt x="15952" y="4522839"/>
                            </a:lnTo>
                            <a:lnTo>
                              <a:pt x="0" y="4522839"/>
                            </a:lnTo>
                            <a:lnTo>
                              <a:pt x="0" y="0"/>
                            </a:lnTo>
                            <a:lnTo>
                              <a:pt x="895556" y="0"/>
                            </a:ln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B4F6E92-8322-475A-BE12-CF3AA9686AF4}"/>
                  </a:ext>
                </a:extLst>
              </p:cNvPr>
              <p:cNvSpPr/>
              <p:nvPr/>
            </p:nvSpPr>
            <p:spPr>
              <a:xfrm>
                <a:off x="4247999" y="1761786"/>
                <a:ext cx="253146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400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일정 및 계획</a:t>
                </a:r>
                <a:endParaRPr lang="ko-KR" altLang="en-US" sz="2400" dirty="0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7331857" y="2746590"/>
              <a:ext cx="1182005" cy="55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6</a:t>
              </a:r>
              <a:endParaRPr lang="ko-KR" altLang="en-US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57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4" t="22641" r="16879" b="18791"/>
          <a:stretch/>
        </p:blipFill>
        <p:spPr>
          <a:xfrm rot="553840">
            <a:off x="10666175" y="4853262"/>
            <a:ext cx="1188720" cy="1072342"/>
          </a:xfrm>
          <a:prstGeom prst="rect">
            <a:avLst/>
          </a:prstGeom>
          <a:effectLst/>
        </p:spPr>
      </p:pic>
      <p:sp>
        <p:nvSpPr>
          <p:cNvPr id="14" name="자유형 136">
            <a:extLst>
              <a:ext uri="{FF2B5EF4-FFF2-40B4-BE49-F238E27FC236}">
                <a16:creationId xmlns:a16="http://schemas.microsoft.com/office/drawing/2014/main" id="{27D3527A-2F96-4682-993B-7EF57FE45F44}"/>
              </a:ext>
            </a:extLst>
          </p:cNvPr>
          <p:cNvSpPr/>
          <p:nvPr/>
        </p:nvSpPr>
        <p:spPr>
          <a:xfrm rot="16200000">
            <a:off x="2271945" y="-786435"/>
            <a:ext cx="671013" cy="3147450"/>
          </a:xfrm>
          <a:custGeom>
            <a:avLst/>
            <a:gdLst>
              <a:gd name="connsiteX0" fmla="*/ 671013 w 671013"/>
              <a:gd name="connsiteY0" fmla="*/ 0 h 3147450"/>
              <a:gd name="connsiteX1" fmla="*/ 671013 w 671013"/>
              <a:gd name="connsiteY1" fmla="*/ 629490 h 3147450"/>
              <a:gd name="connsiteX2" fmla="*/ 671013 w 671013"/>
              <a:gd name="connsiteY2" fmla="*/ 1290455 h 3147450"/>
              <a:gd name="connsiteX3" fmla="*/ 671013 w 671013"/>
              <a:gd name="connsiteY3" fmla="*/ 1951419 h 3147450"/>
              <a:gd name="connsiteX4" fmla="*/ 671013 w 671013"/>
              <a:gd name="connsiteY4" fmla="*/ 2549435 h 3147450"/>
              <a:gd name="connsiteX5" fmla="*/ 671013 w 671013"/>
              <a:gd name="connsiteY5" fmla="*/ 3147450 h 3147450"/>
              <a:gd name="connsiteX6" fmla="*/ 666680 w 671013"/>
              <a:gd name="connsiteY6" fmla="*/ 3147450 h 3147450"/>
              <a:gd name="connsiteX7" fmla="*/ 339316 w 671013"/>
              <a:gd name="connsiteY7" fmla="*/ 2902395 h 3147450"/>
              <a:gd name="connsiteX8" fmla="*/ 11952 w 671013"/>
              <a:gd name="connsiteY8" fmla="*/ 3147450 h 3147450"/>
              <a:gd name="connsiteX9" fmla="*/ 0 w 671013"/>
              <a:gd name="connsiteY9" fmla="*/ 3147450 h 3147450"/>
              <a:gd name="connsiteX10" fmla="*/ 0 w 671013"/>
              <a:gd name="connsiteY10" fmla="*/ 2455011 h 3147450"/>
              <a:gd name="connsiteX11" fmla="*/ 0 w 671013"/>
              <a:gd name="connsiteY11" fmla="*/ 1919945 h 3147450"/>
              <a:gd name="connsiteX12" fmla="*/ 0 w 671013"/>
              <a:gd name="connsiteY12" fmla="*/ 1290454 h 3147450"/>
              <a:gd name="connsiteX13" fmla="*/ 0 w 671013"/>
              <a:gd name="connsiteY13" fmla="*/ 723913 h 3147450"/>
              <a:gd name="connsiteX14" fmla="*/ 0 w 671013"/>
              <a:gd name="connsiteY14" fmla="*/ 0 h 3147450"/>
              <a:gd name="connsiteX15" fmla="*/ 671013 w 671013"/>
              <a:gd name="connsiteY15" fmla="*/ 0 h 314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1013" h="3147450" fill="none" extrusionOk="0">
                <a:moveTo>
                  <a:pt x="671013" y="0"/>
                </a:moveTo>
                <a:cubicBezTo>
                  <a:pt x="649746" y="283993"/>
                  <a:pt x="694072" y="323212"/>
                  <a:pt x="671013" y="629490"/>
                </a:cubicBezTo>
                <a:cubicBezTo>
                  <a:pt x="647955" y="935768"/>
                  <a:pt x="683314" y="1113294"/>
                  <a:pt x="671013" y="1290455"/>
                </a:cubicBezTo>
                <a:cubicBezTo>
                  <a:pt x="658712" y="1467616"/>
                  <a:pt x="654281" y="1655966"/>
                  <a:pt x="671013" y="1951419"/>
                </a:cubicBezTo>
                <a:cubicBezTo>
                  <a:pt x="687745" y="2246872"/>
                  <a:pt x="692902" y="2307570"/>
                  <a:pt x="671013" y="2549435"/>
                </a:cubicBezTo>
                <a:cubicBezTo>
                  <a:pt x="649124" y="2791300"/>
                  <a:pt x="645402" y="2883327"/>
                  <a:pt x="671013" y="3147450"/>
                </a:cubicBezTo>
                <a:cubicBezTo>
                  <a:pt x="668946" y="3147336"/>
                  <a:pt x="667951" y="3147510"/>
                  <a:pt x="666680" y="3147450"/>
                </a:cubicBezTo>
                <a:cubicBezTo>
                  <a:pt x="582339" y="3093814"/>
                  <a:pt x="417226" y="2938007"/>
                  <a:pt x="339316" y="2902395"/>
                </a:cubicBezTo>
                <a:cubicBezTo>
                  <a:pt x="264807" y="2972746"/>
                  <a:pt x="117062" y="3086978"/>
                  <a:pt x="11952" y="3147450"/>
                </a:cubicBezTo>
                <a:cubicBezTo>
                  <a:pt x="7465" y="3147932"/>
                  <a:pt x="2523" y="3146994"/>
                  <a:pt x="0" y="3147450"/>
                </a:cubicBezTo>
                <a:cubicBezTo>
                  <a:pt x="31822" y="2872548"/>
                  <a:pt x="21662" y="2703606"/>
                  <a:pt x="0" y="2455011"/>
                </a:cubicBezTo>
                <a:cubicBezTo>
                  <a:pt x="-21662" y="2206416"/>
                  <a:pt x="26356" y="2075137"/>
                  <a:pt x="0" y="1919945"/>
                </a:cubicBezTo>
                <a:cubicBezTo>
                  <a:pt x="-26356" y="1764753"/>
                  <a:pt x="-14074" y="1530057"/>
                  <a:pt x="0" y="1290454"/>
                </a:cubicBezTo>
                <a:cubicBezTo>
                  <a:pt x="14074" y="1050851"/>
                  <a:pt x="24739" y="885783"/>
                  <a:pt x="0" y="723913"/>
                </a:cubicBezTo>
                <a:cubicBezTo>
                  <a:pt x="-24739" y="562043"/>
                  <a:pt x="-17598" y="279551"/>
                  <a:pt x="0" y="0"/>
                </a:cubicBezTo>
                <a:cubicBezTo>
                  <a:pt x="143814" y="-1962"/>
                  <a:pt x="437031" y="-24091"/>
                  <a:pt x="671013" y="0"/>
                </a:cubicBezTo>
                <a:close/>
              </a:path>
              <a:path w="671013" h="3147450" stroke="0" extrusionOk="0">
                <a:moveTo>
                  <a:pt x="671013" y="0"/>
                </a:moveTo>
                <a:cubicBezTo>
                  <a:pt x="664200" y="237793"/>
                  <a:pt x="686378" y="330429"/>
                  <a:pt x="671013" y="566541"/>
                </a:cubicBezTo>
                <a:cubicBezTo>
                  <a:pt x="655648" y="802653"/>
                  <a:pt x="684883" y="1013152"/>
                  <a:pt x="671013" y="1164557"/>
                </a:cubicBezTo>
                <a:cubicBezTo>
                  <a:pt x="657143" y="1315962"/>
                  <a:pt x="652724" y="1536419"/>
                  <a:pt x="671013" y="1762572"/>
                </a:cubicBezTo>
                <a:cubicBezTo>
                  <a:pt x="689302" y="1988726"/>
                  <a:pt x="667280" y="2300947"/>
                  <a:pt x="671013" y="2455011"/>
                </a:cubicBezTo>
                <a:cubicBezTo>
                  <a:pt x="674746" y="2609075"/>
                  <a:pt x="642746" y="2857638"/>
                  <a:pt x="671013" y="3147450"/>
                </a:cubicBezTo>
                <a:cubicBezTo>
                  <a:pt x="669065" y="3147623"/>
                  <a:pt x="667651" y="3147366"/>
                  <a:pt x="666680" y="3147450"/>
                </a:cubicBezTo>
                <a:cubicBezTo>
                  <a:pt x="577639" y="3097970"/>
                  <a:pt x="482506" y="3013464"/>
                  <a:pt x="339316" y="2902395"/>
                </a:cubicBezTo>
                <a:cubicBezTo>
                  <a:pt x="246400" y="2961516"/>
                  <a:pt x="104304" y="3081662"/>
                  <a:pt x="11952" y="3147450"/>
                </a:cubicBezTo>
                <a:cubicBezTo>
                  <a:pt x="8350" y="3146930"/>
                  <a:pt x="5221" y="3146864"/>
                  <a:pt x="0" y="3147450"/>
                </a:cubicBezTo>
                <a:cubicBezTo>
                  <a:pt x="17676" y="2919804"/>
                  <a:pt x="-24455" y="2690154"/>
                  <a:pt x="0" y="2517960"/>
                </a:cubicBezTo>
                <a:cubicBezTo>
                  <a:pt x="24455" y="2345766"/>
                  <a:pt x="797" y="2207547"/>
                  <a:pt x="0" y="1919945"/>
                </a:cubicBezTo>
                <a:cubicBezTo>
                  <a:pt x="-797" y="1632344"/>
                  <a:pt x="26742" y="1488811"/>
                  <a:pt x="0" y="1290454"/>
                </a:cubicBezTo>
                <a:cubicBezTo>
                  <a:pt x="-26742" y="1092097"/>
                  <a:pt x="17292" y="978732"/>
                  <a:pt x="0" y="692439"/>
                </a:cubicBezTo>
                <a:cubicBezTo>
                  <a:pt x="-17292" y="406146"/>
                  <a:pt x="-1104" y="259262"/>
                  <a:pt x="0" y="0"/>
                </a:cubicBezTo>
                <a:cubicBezTo>
                  <a:pt x="272710" y="21071"/>
                  <a:pt x="532101" y="-11332"/>
                  <a:pt x="671013" y="0"/>
                </a:cubicBezTo>
                <a:close/>
              </a:path>
            </a:pathLst>
          </a:custGeom>
          <a:solidFill>
            <a:srgbClr val="FFC5CD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357297848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EB29A-CEA5-4BA7-83F9-77E705EBE128}"/>
              </a:ext>
            </a:extLst>
          </p:cNvPr>
          <p:cNvSpPr txBox="1"/>
          <p:nvPr/>
        </p:nvSpPr>
        <p:spPr>
          <a:xfrm>
            <a:off x="954101" y="476966"/>
            <a:ext cx="301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챌린지</a:t>
            </a:r>
            <a:r>
              <a:rPr lang="ko-KR" altLang="en-US" sz="32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페이지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사각형: 둥근 모서리 76">
            <a:extLst>
              <a:ext uri="{FF2B5EF4-FFF2-40B4-BE49-F238E27FC236}">
                <a16:creationId xmlns:a16="http://schemas.microsoft.com/office/drawing/2014/main" id="{84B59E48-A39E-4A6D-9D5C-BD4402C83F21}"/>
              </a:ext>
            </a:extLst>
          </p:cNvPr>
          <p:cNvSpPr/>
          <p:nvPr/>
        </p:nvSpPr>
        <p:spPr>
          <a:xfrm>
            <a:off x="6576344" y="1541630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현재 인기 연주 영상 조회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1E2E16-8BA3-4947-89A2-973F478BF3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>
            <a:off x="6058824" y="1571320"/>
            <a:ext cx="377580" cy="761351"/>
          </a:xfrm>
          <a:prstGeom prst="rect">
            <a:avLst/>
          </a:prstGeom>
          <a:effectLst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D550329-C0C5-4948-A4FC-DEAEED4BC3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13" t="10211" r="28949" b="6311"/>
          <a:stretch/>
        </p:blipFill>
        <p:spPr>
          <a:xfrm>
            <a:off x="6058824" y="2576658"/>
            <a:ext cx="383771" cy="767541"/>
          </a:xfrm>
          <a:prstGeom prst="rect">
            <a:avLst/>
          </a:prstGeom>
          <a:effectLst/>
        </p:spPr>
      </p:pic>
      <p:sp>
        <p:nvSpPr>
          <p:cNvPr id="27" name="사각형: 둥근 모서리 76">
            <a:extLst>
              <a:ext uri="{FF2B5EF4-FFF2-40B4-BE49-F238E27FC236}">
                <a16:creationId xmlns:a16="http://schemas.microsoft.com/office/drawing/2014/main" id="{F7C6C932-20EB-4986-A6D6-EBC75484D109}"/>
              </a:ext>
            </a:extLst>
          </p:cNvPr>
          <p:cNvSpPr/>
          <p:nvPr/>
        </p:nvSpPr>
        <p:spPr>
          <a:xfrm>
            <a:off x="6576344" y="2576658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관리자 페이지를 별도로 운영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5DD5C49-4853-4DF3-9E50-5F4F39000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310" y="5486397"/>
            <a:ext cx="1371603" cy="1371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B5613C6-1729-4E42-8E81-8423E76A98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35" y="4856182"/>
            <a:ext cx="2098782" cy="20987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471" y="1842335"/>
            <a:ext cx="1371600" cy="342138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C6567A7-F72B-4C19-9987-E60A25B78230}"/>
              </a:ext>
            </a:extLst>
          </p:cNvPr>
          <p:cNvGrpSpPr/>
          <p:nvPr/>
        </p:nvGrpSpPr>
        <p:grpSpPr>
          <a:xfrm rot="1000479">
            <a:off x="10587708" y="5742499"/>
            <a:ext cx="860367" cy="283163"/>
            <a:chOff x="5564605" y="4271168"/>
            <a:chExt cx="2287913" cy="752996"/>
          </a:xfrm>
        </p:grpSpPr>
        <p:sp>
          <p:nvSpPr>
            <p:cNvPr id="20" name="자유형: 도형 91">
              <a:extLst>
                <a:ext uri="{FF2B5EF4-FFF2-40B4-BE49-F238E27FC236}">
                  <a16:creationId xmlns:a16="http://schemas.microsoft.com/office/drawing/2014/main" id="{682DECC5-AAEA-40BB-9B0E-56FB2CAA0F70}"/>
                </a:ext>
              </a:extLst>
            </p:cNvPr>
            <p:cNvSpPr/>
            <p:nvPr/>
          </p:nvSpPr>
          <p:spPr>
            <a:xfrm rot="5749590">
              <a:off x="5666106" y="4169668"/>
              <a:ext cx="752995" cy="955998"/>
            </a:xfrm>
            <a:custGeom>
              <a:avLst/>
              <a:gdLst>
                <a:gd name="connsiteX0" fmla="*/ 4574 w 752995"/>
                <a:gd name="connsiteY0" fmla="*/ 532934 h 955998"/>
                <a:gd name="connsiteX1" fmla="*/ 0 w 752995"/>
                <a:gd name="connsiteY1" fmla="*/ 449225 h 955998"/>
                <a:gd name="connsiteX2" fmla="*/ 38445 w 752995"/>
                <a:gd name="connsiteY2" fmla="*/ 216994 h 955998"/>
                <a:gd name="connsiteX3" fmla="*/ 57883 w 752995"/>
                <a:gd name="connsiteY3" fmla="*/ 173527 h 955998"/>
                <a:gd name="connsiteX4" fmla="*/ 59617 w 752995"/>
                <a:gd name="connsiteY4" fmla="*/ 167956 h 955998"/>
                <a:gd name="connsiteX5" fmla="*/ 62607 w 752995"/>
                <a:gd name="connsiteY5" fmla="*/ 162962 h 955998"/>
                <a:gd name="connsiteX6" fmla="*/ 65934 w 752995"/>
                <a:gd name="connsiteY6" fmla="*/ 155523 h 955998"/>
                <a:gd name="connsiteX7" fmla="*/ 78684 w 752995"/>
                <a:gd name="connsiteY7" fmla="*/ 136113 h 955998"/>
                <a:gd name="connsiteX8" fmla="*/ 84129 w 752995"/>
                <a:gd name="connsiteY8" fmla="*/ 127018 h 955998"/>
                <a:gd name="connsiteX9" fmla="*/ 85951 w 752995"/>
                <a:gd name="connsiteY9" fmla="*/ 125050 h 955998"/>
                <a:gd name="connsiteX10" fmla="*/ 99249 w 752995"/>
                <a:gd name="connsiteY10" fmla="*/ 104804 h 955998"/>
                <a:gd name="connsiteX11" fmla="*/ 179743 w 752995"/>
                <a:gd name="connsiteY11" fmla="*/ 42306 h 955998"/>
                <a:gd name="connsiteX12" fmla="*/ 198154 w 752995"/>
                <a:gd name="connsiteY12" fmla="*/ 38881 h 955998"/>
                <a:gd name="connsiteX13" fmla="*/ 211345 w 752995"/>
                <a:gd name="connsiteY13" fmla="*/ 32054 h 955998"/>
                <a:gd name="connsiteX14" fmla="*/ 329423 w 752995"/>
                <a:gd name="connsiteY14" fmla="*/ 2222 h 955998"/>
                <a:gd name="connsiteX15" fmla="*/ 660240 w 752995"/>
                <a:gd name="connsiteY15" fmla="*/ 194745 h 955998"/>
                <a:gd name="connsiteX16" fmla="*/ 658589 w 752995"/>
                <a:gd name="connsiteY16" fmla="*/ 240516 h 955998"/>
                <a:gd name="connsiteX17" fmla="*/ 647558 w 752995"/>
                <a:gd name="connsiteY17" fmla="*/ 275955 h 955998"/>
                <a:gd name="connsiteX18" fmla="*/ 686762 w 752995"/>
                <a:gd name="connsiteY18" fmla="*/ 303986 h 955998"/>
                <a:gd name="connsiteX19" fmla="*/ 752135 w 752995"/>
                <a:gd name="connsiteY19" fmla="*/ 423830 h 955998"/>
                <a:gd name="connsiteX20" fmla="*/ 678093 w 752995"/>
                <a:gd name="connsiteY20" fmla="*/ 591390 h 955998"/>
                <a:gd name="connsiteX21" fmla="*/ 673855 w 752995"/>
                <a:gd name="connsiteY21" fmla="*/ 594559 h 955998"/>
                <a:gd name="connsiteX22" fmla="*/ 705493 w 752995"/>
                <a:gd name="connsiteY22" fmla="*/ 633220 h 955998"/>
                <a:gd name="connsiteX23" fmla="*/ 726134 w 752995"/>
                <a:gd name="connsiteY23" fmla="*/ 698402 h 955998"/>
                <a:gd name="connsiteX24" fmla="*/ 441022 w 752995"/>
                <a:gd name="connsiteY24" fmla="*/ 953776 h 955998"/>
                <a:gd name="connsiteX25" fmla="*/ 143301 w 752995"/>
                <a:gd name="connsiteY25" fmla="*/ 845955 h 955998"/>
                <a:gd name="connsiteX26" fmla="*/ 133149 w 752995"/>
                <a:gd name="connsiteY26" fmla="*/ 827597 h 955998"/>
                <a:gd name="connsiteX27" fmla="*/ 99250 w 752995"/>
                <a:gd name="connsiteY27" fmla="*/ 793646 h 955998"/>
                <a:gd name="connsiteX28" fmla="*/ 4574 w 752995"/>
                <a:gd name="connsiteY28" fmla="*/ 532934 h 95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995" h="955998">
                  <a:moveTo>
                    <a:pt x="4574" y="532934"/>
                  </a:moveTo>
                  <a:cubicBezTo>
                    <a:pt x="1575" y="505895"/>
                    <a:pt x="0" y="477900"/>
                    <a:pt x="0" y="449225"/>
                  </a:cubicBezTo>
                  <a:cubicBezTo>
                    <a:pt x="0" y="363201"/>
                    <a:pt x="14173" y="283286"/>
                    <a:pt x="38445" y="216994"/>
                  </a:cubicBezTo>
                  <a:lnTo>
                    <a:pt x="57883" y="173527"/>
                  </a:lnTo>
                  <a:lnTo>
                    <a:pt x="59617" y="167956"/>
                  </a:lnTo>
                  <a:lnTo>
                    <a:pt x="62607" y="162962"/>
                  </a:lnTo>
                  <a:lnTo>
                    <a:pt x="65934" y="155523"/>
                  </a:lnTo>
                  <a:lnTo>
                    <a:pt x="78684" y="136113"/>
                  </a:lnTo>
                  <a:lnTo>
                    <a:pt x="84129" y="127018"/>
                  </a:lnTo>
                  <a:lnTo>
                    <a:pt x="85951" y="125050"/>
                  </a:lnTo>
                  <a:lnTo>
                    <a:pt x="99249" y="104804"/>
                  </a:lnTo>
                  <a:cubicBezTo>
                    <a:pt x="123202" y="74946"/>
                    <a:pt x="150435" y="53372"/>
                    <a:pt x="179743" y="42306"/>
                  </a:cubicBezTo>
                  <a:lnTo>
                    <a:pt x="198154" y="38881"/>
                  </a:lnTo>
                  <a:lnTo>
                    <a:pt x="211345" y="32054"/>
                  </a:lnTo>
                  <a:cubicBezTo>
                    <a:pt x="247033" y="16961"/>
                    <a:pt x="286902" y="6561"/>
                    <a:pt x="329423" y="2222"/>
                  </a:cubicBezTo>
                  <a:cubicBezTo>
                    <a:pt x="499507" y="-15134"/>
                    <a:pt x="647619" y="71062"/>
                    <a:pt x="660240" y="194745"/>
                  </a:cubicBezTo>
                  <a:cubicBezTo>
                    <a:pt x="661818" y="210205"/>
                    <a:pt x="661204" y="225519"/>
                    <a:pt x="658589" y="240516"/>
                  </a:cubicBezTo>
                  <a:lnTo>
                    <a:pt x="647558" y="275955"/>
                  </a:lnTo>
                  <a:lnTo>
                    <a:pt x="686762" y="303986"/>
                  </a:lnTo>
                  <a:cubicBezTo>
                    <a:pt x="723616" y="336340"/>
                    <a:pt x="747402" y="377449"/>
                    <a:pt x="752135" y="423830"/>
                  </a:cubicBezTo>
                  <a:cubicBezTo>
                    <a:pt x="758445" y="485672"/>
                    <a:pt x="729688" y="545176"/>
                    <a:pt x="678093" y="591390"/>
                  </a:cubicBezTo>
                  <a:lnTo>
                    <a:pt x="673855" y="594559"/>
                  </a:lnTo>
                  <a:lnTo>
                    <a:pt x="705493" y="633220"/>
                  </a:lnTo>
                  <a:cubicBezTo>
                    <a:pt x="716638" y="653339"/>
                    <a:pt x="723768" y="675212"/>
                    <a:pt x="726134" y="698402"/>
                  </a:cubicBezTo>
                  <a:cubicBezTo>
                    <a:pt x="738755" y="822085"/>
                    <a:pt x="611105" y="936420"/>
                    <a:pt x="441022" y="953776"/>
                  </a:cubicBezTo>
                  <a:cubicBezTo>
                    <a:pt x="313459" y="966793"/>
                    <a:pt x="198255" y="921562"/>
                    <a:pt x="143301" y="845955"/>
                  </a:cubicBezTo>
                  <a:lnTo>
                    <a:pt x="133149" y="827597"/>
                  </a:lnTo>
                  <a:lnTo>
                    <a:pt x="99250" y="793646"/>
                  </a:lnTo>
                  <a:cubicBezTo>
                    <a:pt x="51345" y="733932"/>
                    <a:pt x="16568" y="641089"/>
                    <a:pt x="4574" y="532934"/>
                  </a:cubicBezTo>
                  <a:close/>
                </a:path>
              </a:pathLst>
            </a:custGeom>
            <a:solidFill>
              <a:srgbClr val="FFB6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5" name="자유형: 도형 94">
              <a:extLst>
                <a:ext uri="{FF2B5EF4-FFF2-40B4-BE49-F238E27FC236}">
                  <a16:creationId xmlns:a16="http://schemas.microsoft.com/office/drawing/2014/main" id="{93F27A27-CC47-4E8E-901D-AA9E353F1B5D}"/>
                </a:ext>
              </a:extLst>
            </p:cNvPr>
            <p:cNvSpPr/>
            <p:nvPr/>
          </p:nvSpPr>
          <p:spPr>
            <a:xfrm rot="5749590">
              <a:off x="6998021" y="4169667"/>
              <a:ext cx="752995" cy="955998"/>
            </a:xfrm>
            <a:custGeom>
              <a:avLst/>
              <a:gdLst>
                <a:gd name="connsiteX0" fmla="*/ 4574 w 752995"/>
                <a:gd name="connsiteY0" fmla="*/ 532934 h 955998"/>
                <a:gd name="connsiteX1" fmla="*/ 0 w 752995"/>
                <a:gd name="connsiteY1" fmla="*/ 449225 h 955998"/>
                <a:gd name="connsiteX2" fmla="*/ 38445 w 752995"/>
                <a:gd name="connsiteY2" fmla="*/ 216994 h 955998"/>
                <a:gd name="connsiteX3" fmla="*/ 57883 w 752995"/>
                <a:gd name="connsiteY3" fmla="*/ 173527 h 955998"/>
                <a:gd name="connsiteX4" fmla="*/ 59617 w 752995"/>
                <a:gd name="connsiteY4" fmla="*/ 167956 h 955998"/>
                <a:gd name="connsiteX5" fmla="*/ 62607 w 752995"/>
                <a:gd name="connsiteY5" fmla="*/ 162962 h 955998"/>
                <a:gd name="connsiteX6" fmla="*/ 65934 w 752995"/>
                <a:gd name="connsiteY6" fmla="*/ 155523 h 955998"/>
                <a:gd name="connsiteX7" fmla="*/ 78684 w 752995"/>
                <a:gd name="connsiteY7" fmla="*/ 136113 h 955998"/>
                <a:gd name="connsiteX8" fmla="*/ 84129 w 752995"/>
                <a:gd name="connsiteY8" fmla="*/ 127018 h 955998"/>
                <a:gd name="connsiteX9" fmla="*/ 85951 w 752995"/>
                <a:gd name="connsiteY9" fmla="*/ 125050 h 955998"/>
                <a:gd name="connsiteX10" fmla="*/ 99249 w 752995"/>
                <a:gd name="connsiteY10" fmla="*/ 104804 h 955998"/>
                <a:gd name="connsiteX11" fmla="*/ 179743 w 752995"/>
                <a:gd name="connsiteY11" fmla="*/ 42306 h 955998"/>
                <a:gd name="connsiteX12" fmla="*/ 198154 w 752995"/>
                <a:gd name="connsiteY12" fmla="*/ 38881 h 955998"/>
                <a:gd name="connsiteX13" fmla="*/ 211345 w 752995"/>
                <a:gd name="connsiteY13" fmla="*/ 32054 h 955998"/>
                <a:gd name="connsiteX14" fmla="*/ 329423 w 752995"/>
                <a:gd name="connsiteY14" fmla="*/ 2222 h 955998"/>
                <a:gd name="connsiteX15" fmla="*/ 660240 w 752995"/>
                <a:gd name="connsiteY15" fmla="*/ 194745 h 955998"/>
                <a:gd name="connsiteX16" fmla="*/ 658589 w 752995"/>
                <a:gd name="connsiteY16" fmla="*/ 240516 h 955998"/>
                <a:gd name="connsiteX17" fmla="*/ 647558 w 752995"/>
                <a:gd name="connsiteY17" fmla="*/ 275955 h 955998"/>
                <a:gd name="connsiteX18" fmla="*/ 686762 w 752995"/>
                <a:gd name="connsiteY18" fmla="*/ 303986 h 955998"/>
                <a:gd name="connsiteX19" fmla="*/ 752135 w 752995"/>
                <a:gd name="connsiteY19" fmla="*/ 423830 h 955998"/>
                <a:gd name="connsiteX20" fmla="*/ 678093 w 752995"/>
                <a:gd name="connsiteY20" fmla="*/ 591390 h 955998"/>
                <a:gd name="connsiteX21" fmla="*/ 673855 w 752995"/>
                <a:gd name="connsiteY21" fmla="*/ 594559 h 955998"/>
                <a:gd name="connsiteX22" fmla="*/ 705493 w 752995"/>
                <a:gd name="connsiteY22" fmla="*/ 633220 h 955998"/>
                <a:gd name="connsiteX23" fmla="*/ 726134 w 752995"/>
                <a:gd name="connsiteY23" fmla="*/ 698402 h 955998"/>
                <a:gd name="connsiteX24" fmla="*/ 441022 w 752995"/>
                <a:gd name="connsiteY24" fmla="*/ 953776 h 955998"/>
                <a:gd name="connsiteX25" fmla="*/ 143301 w 752995"/>
                <a:gd name="connsiteY25" fmla="*/ 845955 h 955998"/>
                <a:gd name="connsiteX26" fmla="*/ 133149 w 752995"/>
                <a:gd name="connsiteY26" fmla="*/ 827597 h 955998"/>
                <a:gd name="connsiteX27" fmla="*/ 99250 w 752995"/>
                <a:gd name="connsiteY27" fmla="*/ 793646 h 955998"/>
                <a:gd name="connsiteX28" fmla="*/ 4574 w 752995"/>
                <a:gd name="connsiteY28" fmla="*/ 532934 h 95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995" h="955998">
                  <a:moveTo>
                    <a:pt x="4574" y="532934"/>
                  </a:moveTo>
                  <a:cubicBezTo>
                    <a:pt x="1575" y="505895"/>
                    <a:pt x="0" y="477900"/>
                    <a:pt x="0" y="449225"/>
                  </a:cubicBezTo>
                  <a:cubicBezTo>
                    <a:pt x="0" y="363201"/>
                    <a:pt x="14173" y="283286"/>
                    <a:pt x="38445" y="216994"/>
                  </a:cubicBezTo>
                  <a:lnTo>
                    <a:pt x="57883" y="173527"/>
                  </a:lnTo>
                  <a:lnTo>
                    <a:pt x="59617" y="167956"/>
                  </a:lnTo>
                  <a:lnTo>
                    <a:pt x="62607" y="162962"/>
                  </a:lnTo>
                  <a:lnTo>
                    <a:pt x="65934" y="155523"/>
                  </a:lnTo>
                  <a:lnTo>
                    <a:pt x="78684" y="136113"/>
                  </a:lnTo>
                  <a:lnTo>
                    <a:pt x="84129" y="127018"/>
                  </a:lnTo>
                  <a:lnTo>
                    <a:pt x="85951" y="125050"/>
                  </a:lnTo>
                  <a:lnTo>
                    <a:pt x="99249" y="104804"/>
                  </a:lnTo>
                  <a:cubicBezTo>
                    <a:pt x="123202" y="74946"/>
                    <a:pt x="150435" y="53372"/>
                    <a:pt x="179743" y="42306"/>
                  </a:cubicBezTo>
                  <a:lnTo>
                    <a:pt x="198154" y="38881"/>
                  </a:lnTo>
                  <a:lnTo>
                    <a:pt x="211345" y="32054"/>
                  </a:lnTo>
                  <a:cubicBezTo>
                    <a:pt x="247033" y="16961"/>
                    <a:pt x="286902" y="6561"/>
                    <a:pt x="329423" y="2222"/>
                  </a:cubicBezTo>
                  <a:cubicBezTo>
                    <a:pt x="499507" y="-15134"/>
                    <a:pt x="647619" y="71062"/>
                    <a:pt x="660240" y="194745"/>
                  </a:cubicBezTo>
                  <a:cubicBezTo>
                    <a:pt x="661818" y="210205"/>
                    <a:pt x="661204" y="225519"/>
                    <a:pt x="658589" y="240516"/>
                  </a:cubicBezTo>
                  <a:lnTo>
                    <a:pt x="647558" y="275955"/>
                  </a:lnTo>
                  <a:lnTo>
                    <a:pt x="686762" y="303986"/>
                  </a:lnTo>
                  <a:cubicBezTo>
                    <a:pt x="723616" y="336340"/>
                    <a:pt x="747402" y="377449"/>
                    <a:pt x="752135" y="423830"/>
                  </a:cubicBezTo>
                  <a:cubicBezTo>
                    <a:pt x="758445" y="485672"/>
                    <a:pt x="729688" y="545176"/>
                    <a:pt x="678093" y="591390"/>
                  </a:cubicBezTo>
                  <a:lnTo>
                    <a:pt x="673855" y="594559"/>
                  </a:lnTo>
                  <a:lnTo>
                    <a:pt x="705493" y="633220"/>
                  </a:lnTo>
                  <a:cubicBezTo>
                    <a:pt x="716638" y="653339"/>
                    <a:pt x="723768" y="675212"/>
                    <a:pt x="726134" y="698402"/>
                  </a:cubicBezTo>
                  <a:cubicBezTo>
                    <a:pt x="738755" y="822085"/>
                    <a:pt x="611105" y="936420"/>
                    <a:pt x="441022" y="953776"/>
                  </a:cubicBezTo>
                  <a:cubicBezTo>
                    <a:pt x="313459" y="966793"/>
                    <a:pt x="198255" y="921562"/>
                    <a:pt x="143301" y="845955"/>
                  </a:cubicBezTo>
                  <a:lnTo>
                    <a:pt x="133149" y="827597"/>
                  </a:lnTo>
                  <a:lnTo>
                    <a:pt x="99250" y="793646"/>
                  </a:lnTo>
                  <a:cubicBezTo>
                    <a:pt x="51345" y="733932"/>
                    <a:pt x="16568" y="641089"/>
                    <a:pt x="4574" y="532934"/>
                  </a:cubicBezTo>
                  <a:close/>
                </a:path>
              </a:pathLst>
            </a:custGeom>
            <a:solidFill>
              <a:srgbClr val="FFB6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A1D5CAD-6579-4C78-B7EF-618494C8AC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>
            <a:off x="6020551" y="3625851"/>
            <a:ext cx="377580" cy="761351"/>
          </a:xfrm>
          <a:prstGeom prst="rect">
            <a:avLst/>
          </a:prstGeom>
          <a:effectLst/>
        </p:spPr>
      </p:pic>
      <p:sp>
        <p:nvSpPr>
          <p:cNvPr id="31" name="사각형: 둥근 모서리 76">
            <a:extLst>
              <a:ext uri="{FF2B5EF4-FFF2-40B4-BE49-F238E27FC236}">
                <a16:creationId xmlns:a16="http://schemas.microsoft.com/office/drawing/2014/main" id="{72B3A626-67B5-49A1-85FE-EE87C8FC987E}"/>
              </a:ext>
            </a:extLst>
          </p:cNvPr>
          <p:cNvSpPr/>
          <p:nvPr/>
        </p:nvSpPr>
        <p:spPr>
          <a:xfrm>
            <a:off x="6576344" y="3611686"/>
            <a:ext cx="4894267" cy="67946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가장 인기있는 영상을 모아 합주 영상 생성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02" y="1290360"/>
            <a:ext cx="1597175" cy="45253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365" y="1967416"/>
            <a:ext cx="1371600" cy="2438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8887" y="3186616"/>
            <a:ext cx="1371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3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006E9C88-C783-4431-BBD6-B5DC4243F50D}"/>
              </a:ext>
            </a:extLst>
          </p:cNvPr>
          <p:cNvSpPr/>
          <p:nvPr/>
        </p:nvSpPr>
        <p:spPr>
          <a:xfrm rot="5211477">
            <a:off x="1462091" y="4443669"/>
            <a:ext cx="685864" cy="992695"/>
          </a:xfrm>
          <a:custGeom>
            <a:avLst/>
            <a:gdLst>
              <a:gd name="connsiteX0" fmla="*/ 2961 w 685864"/>
              <a:gd name="connsiteY0" fmla="*/ 375525 h 992695"/>
              <a:gd name="connsiteX1" fmla="*/ 143665 w 685864"/>
              <a:gd name="connsiteY1" fmla="*/ 231054 h 992695"/>
              <a:gd name="connsiteX2" fmla="*/ 149450 w 685864"/>
              <a:gd name="connsiteY2" fmla="*/ 230858 h 992695"/>
              <a:gd name="connsiteX3" fmla="*/ 147302 w 685864"/>
              <a:gd name="connsiteY3" fmla="*/ 224038 h 992695"/>
              <a:gd name="connsiteX4" fmla="*/ 143460 w 685864"/>
              <a:gd name="connsiteY4" fmla="*/ 186459 h 992695"/>
              <a:gd name="connsiteX5" fmla="*/ 147302 w 685864"/>
              <a:gd name="connsiteY5" fmla="*/ 148881 h 992695"/>
              <a:gd name="connsiteX6" fmla="*/ 332593 w 685864"/>
              <a:gd name="connsiteY6" fmla="*/ 0 h 992695"/>
              <a:gd name="connsiteX7" fmla="*/ 506863 w 685864"/>
              <a:gd name="connsiteY7" fmla="*/ 113881 h 992695"/>
              <a:gd name="connsiteX8" fmla="*/ 509763 w 685864"/>
              <a:gd name="connsiteY8" fmla="*/ 123094 h 992695"/>
              <a:gd name="connsiteX9" fmla="*/ 521149 w 685864"/>
              <a:gd name="connsiteY9" fmla="*/ 122984 h 992695"/>
              <a:gd name="connsiteX10" fmla="*/ 682193 w 685864"/>
              <a:gd name="connsiteY10" fmla="*/ 388200 h 992695"/>
              <a:gd name="connsiteX11" fmla="*/ 651654 w 685864"/>
              <a:gd name="connsiteY11" fmla="*/ 480901 h 992695"/>
              <a:gd name="connsiteX12" fmla="*/ 629306 w 685864"/>
              <a:gd name="connsiteY12" fmla="*/ 516086 h 992695"/>
              <a:gd name="connsiteX13" fmla="*/ 633459 w 685864"/>
              <a:gd name="connsiteY13" fmla="*/ 521189 h 992695"/>
              <a:gd name="connsiteX14" fmla="*/ 663513 w 685864"/>
              <a:gd name="connsiteY14" fmla="*/ 671542 h 992695"/>
              <a:gd name="connsiteX15" fmla="*/ 488078 w 685864"/>
              <a:gd name="connsiteY15" fmla="*/ 855328 h 992695"/>
              <a:gd name="connsiteX16" fmla="*/ 481565 w 685864"/>
              <a:gd name="connsiteY16" fmla="*/ 855335 h 992695"/>
              <a:gd name="connsiteX17" fmla="*/ 475817 w 685864"/>
              <a:gd name="connsiteY17" fmla="*/ 876741 h 992695"/>
              <a:gd name="connsiteX18" fmla="*/ 278015 w 685864"/>
              <a:gd name="connsiteY18" fmla="*/ 991452 h 992695"/>
              <a:gd name="connsiteX19" fmla="*/ 122634 w 685864"/>
              <a:gd name="connsiteY19" fmla="*/ 836837 h 992695"/>
              <a:gd name="connsiteX20" fmla="*/ 123949 w 685864"/>
              <a:gd name="connsiteY20" fmla="*/ 810075 h 992695"/>
              <a:gd name="connsiteX21" fmla="*/ 97930 w 685864"/>
              <a:gd name="connsiteY21" fmla="*/ 801979 h 992695"/>
              <a:gd name="connsiteX22" fmla="*/ 12316 w 685864"/>
              <a:gd name="connsiteY22" fmla="*/ 634141 h 992695"/>
              <a:gd name="connsiteX23" fmla="*/ 36821 w 685864"/>
              <a:gd name="connsiteY23" fmla="*/ 570094 h 992695"/>
              <a:gd name="connsiteX24" fmla="*/ 51221 w 685864"/>
              <a:gd name="connsiteY24" fmla="*/ 551851 h 992695"/>
              <a:gd name="connsiteX25" fmla="*/ 34108 w 685864"/>
              <a:gd name="connsiteY25" fmla="*/ 529036 h 992695"/>
              <a:gd name="connsiteX26" fmla="*/ 4450 w 685864"/>
              <a:gd name="connsiteY26" fmla="*/ 454330 h 992695"/>
              <a:gd name="connsiteX27" fmla="*/ 2961 w 685864"/>
              <a:gd name="connsiteY27" fmla="*/ 375525 h 9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64" h="992695" fill="none" extrusionOk="0">
                <a:moveTo>
                  <a:pt x="2961" y="375525"/>
                </a:moveTo>
                <a:cubicBezTo>
                  <a:pt x="18934" y="299406"/>
                  <a:pt x="61807" y="222096"/>
                  <a:pt x="143665" y="231054"/>
                </a:cubicBezTo>
                <a:cubicBezTo>
                  <a:pt x="146097" y="230700"/>
                  <a:pt x="147008" y="231056"/>
                  <a:pt x="149450" y="230858"/>
                </a:cubicBezTo>
                <a:cubicBezTo>
                  <a:pt x="148245" y="228111"/>
                  <a:pt x="148938" y="226749"/>
                  <a:pt x="147302" y="224038"/>
                </a:cubicBezTo>
                <a:cubicBezTo>
                  <a:pt x="143897" y="209481"/>
                  <a:pt x="142277" y="201759"/>
                  <a:pt x="143460" y="186459"/>
                </a:cubicBezTo>
                <a:cubicBezTo>
                  <a:pt x="142982" y="173189"/>
                  <a:pt x="142477" y="160541"/>
                  <a:pt x="147302" y="148881"/>
                </a:cubicBezTo>
                <a:cubicBezTo>
                  <a:pt x="176876" y="43332"/>
                  <a:pt x="216945" y="9066"/>
                  <a:pt x="332593" y="0"/>
                </a:cubicBezTo>
                <a:cubicBezTo>
                  <a:pt x="417099" y="3817"/>
                  <a:pt x="478279" y="35498"/>
                  <a:pt x="506863" y="113881"/>
                </a:cubicBezTo>
                <a:cubicBezTo>
                  <a:pt x="508645" y="115991"/>
                  <a:pt x="508295" y="121240"/>
                  <a:pt x="509763" y="123094"/>
                </a:cubicBezTo>
                <a:cubicBezTo>
                  <a:pt x="512171" y="122541"/>
                  <a:pt x="517913" y="123306"/>
                  <a:pt x="521149" y="122984"/>
                </a:cubicBezTo>
                <a:cubicBezTo>
                  <a:pt x="656857" y="105585"/>
                  <a:pt x="690879" y="252391"/>
                  <a:pt x="682193" y="388200"/>
                </a:cubicBezTo>
                <a:cubicBezTo>
                  <a:pt x="677204" y="415290"/>
                  <a:pt x="672277" y="454858"/>
                  <a:pt x="651654" y="480901"/>
                </a:cubicBezTo>
                <a:cubicBezTo>
                  <a:pt x="644531" y="494206"/>
                  <a:pt x="635310" y="501577"/>
                  <a:pt x="629306" y="516086"/>
                </a:cubicBezTo>
                <a:cubicBezTo>
                  <a:pt x="630640" y="517141"/>
                  <a:pt x="631675" y="519424"/>
                  <a:pt x="633459" y="521189"/>
                </a:cubicBezTo>
                <a:cubicBezTo>
                  <a:pt x="657754" y="550347"/>
                  <a:pt x="677942" y="602999"/>
                  <a:pt x="663513" y="671542"/>
                </a:cubicBezTo>
                <a:cubicBezTo>
                  <a:pt x="639510" y="784326"/>
                  <a:pt x="552686" y="845804"/>
                  <a:pt x="488078" y="855328"/>
                </a:cubicBezTo>
                <a:cubicBezTo>
                  <a:pt x="485937" y="855933"/>
                  <a:pt x="483838" y="855193"/>
                  <a:pt x="481565" y="855335"/>
                </a:cubicBezTo>
                <a:cubicBezTo>
                  <a:pt x="481275" y="860794"/>
                  <a:pt x="476409" y="867796"/>
                  <a:pt x="475817" y="876741"/>
                </a:cubicBezTo>
                <a:cubicBezTo>
                  <a:pt x="433450" y="934068"/>
                  <a:pt x="369845" y="1005080"/>
                  <a:pt x="278015" y="991452"/>
                </a:cubicBezTo>
                <a:cubicBezTo>
                  <a:pt x="183701" y="997487"/>
                  <a:pt x="133089" y="930054"/>
                  <a:pt x="122634" y="836837"/>
                </a:cubicBezTo>
                <a:cubicBezTo>
                  <a:pt x="122847" y="826652"/>
                  <a:pt x="122125" y="820604"/>
                  <a:pt x="123949" y="810075"/>
                </a:cubicBezTo>
                <a:cubicBezTo>
                  <a:pt x="116331" y="808821"/>
                  <a:pt x="106778" y="804061"/>
                  <a:pt x="97930" y="801979"/>
                </a:cubicBezTo>
                <a:cubicBezTo>
                  <a:pt x="32310" y="778894"/>
                  <a:pt x="-5672" y="700743"/>
                  <a:pt x="12316" y="634141"/>
                </a:cubicBezTo>
                <a:cubicBezTo>
                  <a:pt x="15733" y="612683"/>
                  <a:pt x="23198" y="582971"/>
                  <a:pt x="36821" y="570094"/>
                </a:cubicBezTo>
                <a:cubicBezTo>
                  <a:pt x="38961" y="563277"/>
                  <a:pt x="48169" y="559846"/>
                  <a:pt x="51221" y="551851"/>
                </a:cubicBezTo>
                <a:cubicBezTo>
                  <a:pt x="46721" y="547705"/>
                  <a:pt x="40254" y="536788"/>
                  <a:pt x="34108" y="529036"/>
                </a:cubicBezTo>
                <a:cubicBezTo>
                  <a:pt x="22878" y="507975"/>
                  <a:pt x="10310" y="477050"/>
                  <a:pt x="4450" y="454330"/>
                </a:cubicBezTo>
                <a:cubicBezTo>
                  <a:pt x="-3567" y="429243"/>
                  <a:pt x="1817" y="406376"/>
                  <a:pt x="2961" y="375525"/>
                </a:cubicBezTo>
                <a:close/>
              </a:path>
              <a:path w="685864" h="992695" stroke="0" extrusionOk="0">
                <a:moveTo>
                  <a:pt x="2961" y="375525"/>
                </a:moveTo>
                <a:cubicBezTo>
                  <a:pt x="20094" y="317297"/>
                  <a:pt x="70980" y="239012"/>
                  <a:pt x="143665" y="231054"/>
                </a:cubicBezTo>
                <a:cubicBezTo>
                  <a:pt x="145754" y="230589"/>
                  <a:pt x="147626" y="231275"/>
                  <a:pt x="149450" y="230858"/>
                </a:cubicBezTo>
                <a:cubicBezTo>
                  <a:pt x="148709" y="229068"/>
                  <a:pt x="148447" y="227085"/>
                  <a:pt x="147302" y="224038"/>
                </a:cubicBezTo>
                <a:cubicBezTo>
                  <a:pt x="145248" y="208623"/>
                  <a:pt x="145033" y="200083"/>
                  <a:pt x="143460" y="186459"/>
                </a:cubicBezTo>
                <a:cubicBezTo>
                  <a:pt x="145214" y="175077"/>
                  <a:pt x="144104" y="164052"/>
                  <a:pt x="147302" y="148881"/>
                </a:cubicBezTo>
                <a:cubicBezTo>
                  <a:pt x="189007" y="73688"/>
                  <a:pt x="267101" y="-4965"/>
                  <a:pt x="332593" y="0"/>
                </a:cubicBezTo>
                <a:cubicBezTo>
                  <a:pt x="429031" y="12160"/>
                  <a:pt x="470142" y="48529"/>
                  <a:pt x="506863" y="113881"/>
                </a:cubicBezTo>
                <a:cubicBezTo>
                  <a:pt x="508323" y="116615"/>
                  <a:pt x="507890" y="119349"/>
                  <a:pt x="509763" y="123094"/>
                </a:cubicBezTo>
                <a:cubicBezTo>
                  <a:pt x="514686" y="122745"/>
                  <a:pt x="516044" y="123193"/>
                  <a:pt x="521149" y="122984"/>
                </a:cubicBezTo>
                <a:cubicBezTo>
                  <a:pt x="656382" y="152212"/>
                  <a:pt x="687064" y="244974"/>
                  <a:pt x="682193" y="388200"/>
                </a:cubicBezTo>
                <a:cubicBezTo>
                  <a:pt x="676387" y="421148"/>
                  <a:pt x="665493" y="458934"/>
                  <a:pt x="651654" y="480901"/>
                </a:cubicBezTo>
                <a:cubicBezTo>
                  <a:pt x="647311" y="491865"/>
                  <a:pt x="636989" y="501606"/>
                  <a:pt x="629306" y="516086"/>
                </a:cubicBezTo>
                <a:cubicBezTo>
                  <a:pt x="630538" y="517380"/>
                  <a:pt x="631922" y="519724"/>
                  <a:pt x="633459" y="521189"/>
                </a:cubicBezTo>
                <a:cubicBezTo>
                  <a:pt x="657840" y="562246"/>
                  <a:pt x="670730" y="608223"/>
                  <a:pt x="663513" y="671542"/>
                </a:cubicBezTo>
                <a:cubicBezTo>
                  <a:pt x="647481" y="760904"/>
                  <a:pt x="585012" y="854499"/>
                  <a:pt x="488078" y="855328"/>
                </a:cubicBezTo>
                <a:cubicBezTo>
                  <a:pt x="486499" y="855471"/>
                  <a:pt x="483750" y="854590"/>
                  <a:pt x="481565" y="855335"/>
                </a:cubicBezTo>
                <a:cubicBezTo>
                  <a:pt x="479466" y="865497"/>
                  <a:pt x="475795" y="868514"/>
                  <a:pt x="475817" y="876741"/>
                </a:cubicBezTo>
                <a:cubicBezTo>
                  <a:pt x="431888" y="943646"/>
                  <a:pt x="350082" y="1005217"/>
                  <a:pt x="278015" y="991452"/>
                </a:cubicBezTo>
                <a:cubicBezTo>
                  <a:pt x="186764" y="985504"/>
                  <a:pt x="123536" y="917656"/>
                  <a:pt x="122634" y="836837"/>
                </a:cubicBezTo>
                <a:cubicBezTo>
                  <a:pt x="125196" y="826647"/>
                  <a:pt x="123448" y="819899"/>
                  <a:pt x="123949" y="810075"/>
                </a:cubicBezTo>
                <a:cubicBezTo>
                  <a:pt x="112094" y="808834"/>
                  <a:pt x="111070" y="803152"/>
                  <a:pt x="97930" y="801979"/>
                </a:cubicBezTo>
                <a:cubicBezTo>
                  <a:pt x="29110" y="765829"/>
                  <a:pt x="10396" y="693600"/>
                  <a:pt x="12316" y="634141"/>
                </a:cubicBezTo>
                <a:cubicBezTo>
                  <a:pt x="16066" y="617216"/>
                  <a:pt x="24905" y="589749"/>
                  <a:pt x="36821" y="570094"/>
                </a:cubicBezTo>
                <a:cubicBezTo>
                  <a:pt x="39750" y="565224"/>
                  <a:pt x="47486" y="559650"/>
                  <a:pt x="51221" y="551851"/>
                </a:cubicBezTo>
                <a:cubicBezTo>
                  <a:pt x="41335" y="544306"/>
                  <a:pt x="42033" y="539587"/>
                  <a:pt x="34108" y="529036"/>
                </a:cubicBezTo>
                <a:cubicBezTo>
                  <a:pt x="22147" y="504095"/>
                  <a:pt x="12270" y="478893"/>
                  <a:pt x="4450" y="454330"/>
                </a:cubicBezTo>
                <a:cubicBezTo>
                  <a:pt x="-3677" y="430693"/>
                  <a:pt x="-4606" y="397093"/>
                  <a:pt x="2961" y="375525"/>
                </a:cubicBezTo>
                <a:close/>
              </a:path>
            </a:pathLst>
          </a:custGeom>
          <a:solidFill>
            <a:srgbClr val="C5E9FF"/>
          </a:solidFill>
          <a:ln w="19050">
            <a:solidFill>
              <a:srgbClr val="C5E9FF"/>
            </a:solidFill>
            <a:extLst>
              <a:ext uri="{C807C97D-BFC1-408E-A445-0C87EB9F89A2}">
                <ask:lineSketchStyleProps xmlns="" xmlns:ask="http://schemas.microsoft.com/office/drawing/2018/sketchyshapes" sd="2812442524">
                  <a:custGeom>
                    <a:avLst/>
                    <a:gdLst>
                      <a:gd name="connsiteX0" fmla="*/ 4964 w 1149579"/>
                      <a:gd name="connsiteY0" fmla="*/ 743148 h 1964501"/>
                      <a:gd name="connsiteX1" fmla="*/ 240798 w 1149579"/>
                      <a:gd name="connsiteY1" fmla="*/ 457247 h 1964501"/>
                      <a:gd name="connsiteX2" fmla="*/ 250495 w 1149579"/>
                      <a:gd name="connsiteY2" fmla="*/ 456860 h 1964501"/>
                      <a:gd name="connsiteX3" fmla="*/ 246895 w 1149579"/>
                      <a:gd name="connsiteY3" fmla="*/ 443362 h 1964501"/>
                      <a:gd name="connsiteX4" fmla="*/ 240455 w 1149579"/>
                      <a:gd name="connsiteY4" fmla="*/ 368996 h 1964501"/>
                      <a:gd name="connsiteX5" fmla="*/ 246895 w 1149579"/>
                      <a:gd name="connsiteY5" fmla="*/ 294631 h 1964501"/>
                      <a:gd name="connsiteX6" fmla="*/ 557461 w 1149579"/>
                      <a:gd name="connsiteY6" fmla="*/ 0 h 1964501"/>
                      <a:gd name="connsiteX7" fmla="*/ 849555 w 1149579"/>
                      <a:gd name="connsiteY7" fmla="*/ 225366 h 1964501"/>
                      <a:gd name="connsiteX8" fmla="*/ 854417 w 1149579"/>
                      <a:gd name="connsiteY8" fmla="*/ 243598 h 1964501"/>
                      <a:gd name="connsiteX9" fmla="*/ 873501 w 1149579"/>
                      <a:gd name="connsiteY9" fmla="*/ 243382 h 1964501"/>
                      <a:gd name="connsiteX10" fmla="*/ 1143427 w 1149579"/>
                      <a:gd name="connsiteY10" fmla="*/ 768232 h 1964501"/>
                      <a:gd name="connsiteX11" fmla="*/ 1092240 w 1149579"/>
                      <a:gd name="connsiteY11" fmla="*/ 951684 h 1964501"/>
                      <a:gd name="connsiteX12" fmla="*/ 1054783 w 1149579"/>
                      <a:gd name="connsiteY12" fmla="*/ 1021314 h 1964501"/>
                      <a:gd name="connsiteX13" fmla="*/ 1061744 w 1149579"/>
                      <a:gd name="connsiteY13" fmla="*/ 1031412 h 1964501"/>
                      <a:gd name="connsiteX14" fmla="*/ 1112117 w 1149579"/>
                      <a:gd name="connsiteY14" fmla="*/ 1328954 h 1964501"/>
                      <a:gd name="connsiteX15" fmla="*/ 818070 w 1149579"/>
                      <a:gd name="connsiteY15" fmla="*/ 1692658 h 1964501"/>
                      <a:gd name="connsiteX16" fmla="*/ 807153 w 1149579"/>
                      <a:gd name="connsiteY16" fmla="*/ 1692673 h 1964501"/>
                      <a:gd name="connsiteX17" fmla="*/ 797519 w 1149579"/>
                      <a:gd name="connsiteY17" fmla="*/ 1735034 h 1964501"/>
                      <a:gd name="connsiteX18" fmla="*/ 465983 w 1149579"/>
                      <a:gd name="connsiteY18" fmla="*/ 1962043 h 1964501"/>
                      <a:gd name="connsiteX19" fmla="*/ 205548 w 1149579"/>
                      <a:gd name="connsiteY19" fmla="*/ 1656065 h 1964501"/>
                      <a:gd name="connsiteX20" fmla="*/ 207753 w 1149579"/>
                      <a:gd name="connsiteY20" fmla="*/ 1603105 h 1964501"/>
                      <a:gd name="connsiteX21" fmla="*/ 164142 w 1149579"/>
                      <a:gd name="connsiteY21" fmla="*/ 1587084 h 1964501"/>
                      <a:gd name="connsiteX22" fmla="*/ 20643 w 1149579"/>
                      <a:gd name="connsiteY22" fmla="*/ 1254939 h 1964501"/>
                      <a:gd name="connsiteX23" fmla="*/ 61716 w 1149579"/>
                      <a:gd name="connsiteY23" fmla="*/ 1128193 h 1964501"/>
                      <a:gd name="connsiteX24" fmla="*/ 85852 w 1149579"/>
                      <a:gd name="connsiteY24" fmla="*/ 1092090 h 1964501"/>
                      <a:gd name="connsiteX25" fmla="*/ 57169 w 1149579"/>
                      <a:gd name="connsiteY25" fmla="*/ 1046940 h 1964501"/>
                      <a:gd name="connsiteX26" fmla="*/ 7460 w 1149579"/>
                      <a:gd name="connsiteY26" fmla="*/ 899101 h 1964501"/>
                      <a:gd name="connsiteX27" fmla="*/ 4964 w 1149579"/>
                      <a:gd name="connsiteY27" fmla="*/ 743148 h 1964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149579" h="1964501">
                        <a:moveTo>
                          <a:pt x="4964" y="743148"/>
                        </a:moveTo>
                        <a:cubicBezTo>
                          <a:pt x="26499" y="595251"/>
                          <a:pt x="116370" y="478630"/>
                          <a:pt x="240798" y="457247"/>
                        </a:cubicBezTo>
                        <a:lnTo>
                          <a:pt x="250495" y="456860"/>
                        </a:lnTo>
                        <a:lnTo>
                          <a:pt x="246895" y="443362"/>
                        </a:lnTo>
                        <a:cubicBezTo>
                          <a:pt x="242673" y="419341"/>
                          <a:pt x="240455" y="394470"/>
                          <a:pt x="240455" y="368996"/>
                        </a:cubicBezTo>
                        <a:cubicBezTo>
                          <a:pt x="240455" y="343522"/>
                          <a:pt x="242673" y="318651"/>
                          <a:pt x="246895" y="294631"/>
                        </a:cubicBezTo>
                        <a:cubicBezTo>
                          <a:pt x="276455" y="126485"/>
                          <a:pt x="404268" y="0"/>
                          <a:pt x="557461" y="0"/>
                        </a:cubicBezTo>
                        <a:cubicBezTo>
                          <a:pt x="688770" y="0"/>
                          <a:pt x="801431" y="92928"/>
                          <a:pt x="849555" y="225366"/>
                        </a:cubicBezTo>
                        <a:lnTo>
                          <a:pt x="854417" y="243598"/>
                        </a:lnTo>
                        <a:lnTo>
                          <a:pt x="873501" y="243382"/>
                        </a:lnTo>
                        <a:cubicBezTo>
                          <a:pt x="1057963" y="267989"/>
                          <a:pt x="1178812" y="502972"/>
                          <a:pt x="1143427" y="768232"/>
                        </a:cubicBezTo>
                        <a:cubicBezTo>
                          <a:pt x="1134580" y="834547"/>
                          <a:pt x="1116806" y="896477"/>
                          <a:pt x="1092240" y="951684"/>
                        </a:cubicBezTo>
                        <a:lnTo>
                          <a:pt x="1054783" y="1021314"/>
                        </a:lnTo>
                        <a:lnTo>
                          <a:pt x="1061744" y="1031412"/>
                        </a:lnTo>
                        <a:cubicBezTo>
                          <a:pt x="1106663" y="1111832"/>
                          <a:pt x="1127003" y="1217366"/>
                          <a:pt x="1112117" y="1328954"/>
                        </a:cubicBezTo>
                        <a:cubicBezTo>
                          <a:pt x="1086067" y="1524232"/>
                          <a:pt x="960769" y="1673343"/>
                          <a:pt x="818070" y="1692658"/>
                        </a:cubicBezTo>
                        <a:lnTo>
                          <a:pt x="807153" y="1692673"/>
                        </a:lnTo>
                        <a:lnTo>
                          <a:pt x="797519" y="1735034"/>
                        </a:lnTo>
                        <a:cubicBezTo>
                          <a:pt x="749059" y="1883364"/>
                          <a:pt x="611984" y="1981520"/>
                          <a:pt x="465983" y="1962043"/>
                        </a:cubicBezTo>
                        <a:cubicBezTo>
                          <a:pt x="319983" y="1942567"/>
                          <a:pt x="213432" y="1811911"/>
                          <a:pt x="205548" y="1656065"/>
                        </a:cubicBezTo>
                        <a:lnTo>
                          <a:pt x="207753" y="1603105"/>
                        </a:lnTo>
                        <a:lnTo>
                          <a:pt x="164142" y="1587084"/>
                        </a:lnTo>
                        <a:cubicBezTo>
                          <a:pt x="62464" y="1521951"/>
                          <a:pt x="2200" y="1393186"/>
                          <a:pt x="20643" y="1254939"/>
                        </a:cubicBezTo>
                        <a:cubicBezTo>
                          <a:pt x="26790" y="1208857"/>
                          <a:pt x="41101" y="1166084"/>
                          <a:pt x="61716" y="1128193"/>
                        </a:cubicBezTo>
                        <a:lnTo>
                          <a:pt x="85852" y="1092090"/>
                        </a:lnTo>
                        <a:lnTo>
                          <a:pt x="57169" y="1046940"/>
                        </a:lnTo>
                        <a:cubicBezTo>
                          <a:pt x="33945" y="1002865"/>
                          <a:pt x="16719" y="952980"/>
                          <a:pt x="7460" y="899101"/>
                        </a:cubicBezTo>
                        <a:cubicBezTo>
                          <a:pt x="-1799" y="845221"/>
                          <a:pt x="-2214" y="792447"/>
                          <a:pt x="4964" y="743148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4B3DD8-FA4E-4A42-BA8D-2AA6CDBFEDEA}"/>
              </a:ext>
            </a:extLst>
          </p:cNvPr>
          <p:cNvGrpSpPr/>
          <p:nvPr/>
        </p:nvGrpSpPr>
        <p:grpSpPr>
          <a:xfrm>
            <a:off x="2837092" y="3273558"/>
            <a:ext cx="6667101" cy="1337719"/>
            <a:chOff x="2806329" y="3447746"/>
            <a:chExt cx="6667101" cy="1337719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50D1436-FC99-4809-9B98-5E5C9772442E}"/>
                </a:ext>
              </a:extLst>
            </p:cNvPr>
            <p:cNvGrpSpPr/>
            <p:nvPr/>
          </p:nvGrpSpPr>
          <p:grpSpPr>
            <a:xfrm>
              <a:off x="2806329" y="3530663"/>
              <a:ext cx="6667101" cy="1254802"/>
              <a:chOff x="420648" y="5591076"/>
              <a:chExt cx="3320080" cy="754938"/>
            </a:xfrm>
          </p:grpSpPr>
          <p:sp>
            <p:nvSpPr>
              <p:cNvPr id="52" name="자유형 19">
                <a:extLst>
                  <a:ext uri="{FF2B5EF4-FFF2-40B4-BE49-F238E27FC236}">
                    <a16:creationId xmlns:a16="http://schemas.microsoft.com/office/drawing/2014/main" id="{9B653E42-9C31-482C-A8B4-216CC345A6B4}"/>
                  </a:ext>
                </a:extLst>
              </p:cNvPr>
              <p:cNvSpPr/>
              <p:nvPr/>
            </p:nvSpPr>
            <p:spPr>
              <a:xfrm flipH="1">
                <a:off x="3290507" y="5781118"/>
                <a:ext cx="450221" cy="564896"/>
              </a:xfrm>
              <a:custGeom>
                <a:avLst/>
                <a:gdLst>
                  <a:gd name="connsiteX0" fmla="*/ 0 w 904095"/>
                  <a:gd name="connsiteY0" fmla="*/ 0 h 938928"/>
                  <a:gd name="connsiteX1" fmla="*/ 461088 w 904095"/>
                  <a:gd name="connsiteY1" fmla="*/ 0 h 938928"/>
                  <a:gd name="connsiteX2" fmla="*/ 904095 w 904095"/>
                  <a:gd name="connsiteY2" fmla="*/ 0 h 938928"/>
                  <a:gd name="connsiteX3" fmla="*/ 904095 w 904095"/>
                  <a:gd name="connsiteY3" fmla="*/ 469464 h 938928"/>
                  <a:gd name="connsiteX4" fmla="*/ 904095 w 904095"/>
                  <a:gd name="connsiteY4" fmla="*/ 938927 h 938928"/>
                  <a:gd name="connsiteX5" fmla="*/ 433966 w 904095"/>
                  <a:gd name="connsiteY5" fmla="*/ 938927 h 938928"/>
                  <a:gd name="connsiteX6" fmla="*/ 0 w 904095"/>
                  <a:gd name="connsiteY6" fmla="*/ 938927 h 938928"/>
                  <a:gd name="connsiteX7" fmla="*/ 270013 w 904095"/>
                  <a:gd name="connsiteY7" fmla="*/ 469463 h 938928"/>
                  <a:gd name="connsiteX8" fmla="*/ 0 w 904095"/>
                  <a:gd name="connsiteY8" fmla="*/ 0 h 93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4095" h="938928" fill="none" extrusionOk="0">
                    <a:moveTo>
                      <a:pt x="0" y="0"/>
                    </a:moveTo>
                    <a:cubicBezTo>
                      <a:pt x="127581" y="-15032"/>
                      <a:pt x="274009" y="7973"/>
                      <a:pt x="461088" y="0"/>
                    </a:cubicBezTo>
                    <a:cubicBezTo>
                      <a:pt x="648167" y="-7973"/>
                      <a:pt x="711051" y="-15960"/>
                      <a:pt x="904095" y="0"/>
                    </a:cubicBezTo>
                    <a:cubicBezTo>
                      <a:pt x="908048" y="116939"/>
                      <a:pt x="910864" y="259817"/>
                      <a:pt x="904095" y="469464"/>
                    </a:cubicBezTo>
                    <a:cubicBezTo>
                      <a:pt x="897326" y="679111"/>
                      <a:pt x="923134" y="798711"/>
                      <a:pt x="904095" y="938927"/>
                    </a:cubicBezTo>
                    <a:cubicBezTo>
                      <a:pt x="805765" y="961737"/>
                      <a:pt x="654954" y="961945"/>
                      <a:pt x="433966" y="938927"/>
                    </a:cubicBezTo>
                    <a:cubicBezTo>
                      <a:pt x="212978" y="915909"/>
                      <a:pt x="113245" y="936752"/>
                      <a:pt x="0" y="938927"/>
                    </a:cubicBezTo>
                    <a:cubicBezTo>
                      <a:pt x="115630" y="775877"/>
                      <a:pt x="150355" y="652841"/>
                      <a:pt x="270013" y="469463"/>
                    </a:cubicBezTo>
                    <a:cubicBezTo>
                      <a:pt x="174269" y="273362"/>
                      <a:pt x="132424" y="185484"/>
                      <a:pt x="0" y="0"/>
                    </a:cubicBezTo>
                    <a:close/>
                  </a:path>
                  <a:path w="904095" h="938928" stroke="0" extrusionOk="0">
                    <a:moveTo>
                      <a:pt x="0" y="0"/>
                    </a:moveTo>
                    <a:cubicBezTo>
                      <a:pt x="93910" y="17071"/>
                      <a:pt x="280497" y="-20973"/>
                      <a:pt x="433966" y="0"/>
                    </a:cubicBezTo>
                    <a:cubicBezTo>
                      <a:pt x="587435" y="20973"/>
                      <a:pt x="728278" y="-1792"/>
                      <a:pt x="904095" y="0"/>
                    </a:cubicBezTo>
                    <a:cubicBezTo>
                      <a:pt x="899480" y="233140"/>
                      <a:pt x="905948" y="358560"/>
                      <a:pt x="904095" y="469464"/>
                    </a:cubicBezTo>
                    <a:cubicBezTo>
                      <a:pt x="902242" y="580368"/>
                      <a:pt x="894108" y="709168"/>
                      <a:pt x="904095" y="938927"/>
                    </a:cubicBezTo>
                    <a:cubicBezTo>
                      <a:pt x="742370" y="929313"/>
                      <a:pt x="561879" y="950511"/>
                      <a:pt x="452048" y="938927"/>
                    </a:cubicBezTo>
                    <a:cubicBezTo>
                      <a:pt x="342217" y="927343"/>
                      <a:pt x="190640" y="928751"/>
                      <a:pt x="0" y="938927"/>
                    </a:cubicBezTo>
                    <a:cubicBezTo>
                      <a:pt x="150468" y="725213"/>
                      <a:pt x="119613" y="691457"/>
                      <a:pt x="270013" y="469463"/>
                    </a:cubicBezTo>
                    <a:cubicBezTo>
                      <a:pt x="164991" y="294354"/>
                      <a:pt x="107739" y="241596"/>
                      <a:pt x="0" y="0"/>
                    </a:cubicBezTo>
                    <a:close/>
                  </a:path>
                </a:pathLst>
              </a:custGeom>
              <a:solidFill>
                <a:srgbClr val="CCCC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1352572958">
                      <a:custGeom>
                        <a:avLst/>
                        <a:gdLst>
                          <a:gd name="connsiteX0" fmla="*/ 0 w 1651463"/>
                          <a:gd name="connsiteY0" fmla="*/ 0 h 1371600"/>
                          <a:gd name="connsiteX1" fmla="*/ 1651463 w 1651463"/>
                          <a:gd name="connsiteY1" fmla="*/ 0 h 1371600"/>
                          <a:gd name="connsiteX2" fmla="*/ 1651463 w 1651463"/>
                          <a:gd name="connsiteY2" fmla="*/ 1371600 h 1371600"/>
                          <a:gd name="connsiteX3" fmla="*/ 0 w 1651463"/>
                          <a:gd name="connsiteY3" fmla="*/ 1371600 h 1371600"/>
                          <a:gd name="connsiteX4" fmla="*/ 493220 w 1651463"/>
                          <a:gd name="connsiteY4" fmla="*/ 685800 h 1371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1463" h="1371600">
                            <a:moveTo>
                              <a:pt x="0" y="0"/>
                            </a:moveTo>
                            <a:lnTo>
                              <a:pt x="1651463" y="0"/>
                            </a:lnTo>
                            <a:lnTo>
                              <a:pt x="1651463" y="1371600"/>
                            </a:lnTo>
                            <a:lnTo>
                              <a:pt x="0" y="1371600"/>
                            </a:lnTo>
                            <a:lnTo>
                              <a:pt x="493220" y="685800"/>
                            </a:ln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4800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endParaRPr>
              </a:p>
            </p:txBody>
          </p:sp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6C09926F-7273-4BB1-B9BE-176DDB2FB6F6}"/>
                  </a:ext>
                </a:extLst>
              </p:cNvPr>
              <p:cNvSpPr/>
              <p:nvPr/>
            </p:nvSpPr>
            <p:spPr>
              <a:xfrm rot="5400000" flipH="1">
                <a:off x="3216360" y="6049584"/>
                <a:ext cx="363474" cy="212821"/>
              </a:xfrm>
              <a:custGeom>
                <a:avLst/>
                <a:gdLst>
                  <a:gd name="connsiteX0" fmla="*/ 0 w 604140"/>
                  <a:gd name="connsiteY0" fmla="*/ 427369 h 427369"/>
                  <a:gd name="connsiteX1" fmla="*/ 291637 w 604140"/>
                  <a:gd name="connsiteY1" fmla="*/ 0 h 427369"/>
                  <a:gd name="connsiteX2" fmla="*/ 604140 w 604140"/>
                  <a:gd name="connsiteY2" fmla="*/ 427369 h 427369"/>
                  <a:gd name="connsiteX3" fmla="*/ 0 w 604140"/>
                  <a:gd name="connsiteY3" fmla="*/ 427369 h 42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140" h="427369" fill="none" extrusionOk="0">
                    <a:moveTo>
                      <a:pt x="0" y="427369"/>
                    </a:moveTo>
                    <a:cubicBezTo>
                      <a:pt x="98387" y="326482"/>
                      <a:pt x="147468" y="177382"/>
                      <a:pt x="291637" y="0"/>
                    </a:cubicBezTo>
                    <a:cubicBezTo>
                      <a:pt x="406179" y="136635"/>
                      <a:pt x="532681" y="306805"/>
                      <a:pt x="604140" y="427369"/>
                    </a:cubicBezTo>
                    <a:cubicBezTo>
                      <a:pt x="307022" y="406822"/>
                      <a:pt x="179447" y="451885"/>
                      <a:pt x="0" y="427369"/>
                    </a:cubicBezTo>
                    <a:close/>
                  </a:path>
                  <a:path w="604140" h="427369" stroke="0" extrusionOk="0">
                    <a:moveTo>
                      <a:pt x="0" y="427369"/>
                    </a:moveTo>
                    <a:cubicBezTo>
                      <a:pt x="96432" y="313554"/>
                      <a:pt x="207338" y="112489"/>
                      <a:pt x="291637" y="0"/>
                    </a:cubicBezTo>
                    <a:cubicBezTo>
                      <a:pt x="400538" y="193594"/>
                      <a:pt x="470839" y="255596"/>
                      <a:pt x="604140" y="427369"/>
                    </a:cubicBezTo>
                    <a:cubicBezTo>
                      <a:pt x="304916" y="429004"/>
                      <a:pt x="232552" y="413850"/>
                      <a:pt x="0" y="427369"/>
                    </a:cubicBezTo>
                    <a:close/>
                  </a:path>
                </a:pathLst>
              </a:custGeom>
              <a:solidFill>
                <a:srgbClr val="B3B3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852468943">
                      <a:prstGeom prst="triangle">
                        <a:avLst>
                          <a:gd name="adj" fmla="val 48273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4" name="자유형 13">
                <a:extLst>
                  <a:ext uri="{FF2B5EF4-FFF2-40B4-BE49-F238E27FC236}">
                    <a16:creationId xmlns:a16="http://schemas.microsoft.com/office/drawing/2014/main" id="{E4B76B4B-B3A4-4838-8C8D-71119105D83A}"/>
                  </a:ext>
                </a:extLst>
              </p:cNvPr>
              <p:cNvSpPr/>
              <p:nvPr/>
            </p:nvSpPr>
            <p:spPr>
              <a:xfrm>
                <a:off x="420648" y="5777836"/>
                <a:ext cx="451450" cy="564896"/>
              </a:xfrm>
              <a:custGeom>
                <a:avLst/>
                <a:gdLst>
                  <a:gd name="connsiteX0" fmla="*/ 0 w 906563"/>
                  <a:gd name="connsiteY0" fmla="*/ 0 h 938928"/>
                  <a:gd name="connsiteX1" fmla="*/ 471412 w 906563"/>
                  <a:gd name="connsiteY1" fmla="*/ 0 h 938928"/>
                  <a:gd name="connsiteX2" fmla="*/ 906562 w 906563"/>
                  <a:gd name="connsiteY2" fmla="*/ 0 h 938928"/>
                  <a:gd name="connsiteX3" fmla="*/ 906562 w 906563"/>
                  <a:gd name="connsiteY3" fmla="*/ 478853 h 938928"/>
                  <a:gd name="connsiteX4" fmla="*/ 906562 w 906563"/>
                  <a:gd name="connsiteY4" fmla="*/ 938927 h 938928"/>
                  <a:gd name="connsiteX5" fmla="*/ 462347 w 906563"/>
                  <a:gd name="connsiteY5" fmla="*/ 938927 h 938928"/>
                  <a:gd name="connsiteX6" fmla="*/ 0 w 906563"/>
                  <a:gd name="connsiteY6" fmla="*/ 938927 h 938928"/>
                  <a:gd name="connsiteX7" fmla="*/ 270750 w 906563"/>
                  <a:gd name="connsiteY7" fmla="*/ 469463 h 938928"/>
                  <a:gd name="connsiteX8" fmla="*/ 0 w 906563"/>
                  <a:gd name="connsiteY8" fmla="*/ 0 h 93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6563" h="938928" fill="none" extrusionOk="0">
                    <a:moveTo>
                      <a:pt x="0" y="0"/>
                    </a:moveTo>
                    <a:cubicBezTo>
                      <a:pt x="146284" y="-10260"/>
                      <a:pt x="351081" y="-3402"/>
                      <a:pt x="471412" y="0"/>
                    </a:cubicBezTo>
                    <a:cubicBezTo>
                      <a:pt x="591743" y="3402"/>
                      <a:pt x="812832" y="18470"/>
                      <a:pt x="906562" y="0"/>
                    </a:cubicBezTo>
                    <a:cubicBezTo>
                      <a:pt x="910836" y="194690"/>
                      <a:pt x="924626" y="342067"/>
                      <a:pt x="906562" y="478853"/>
                    </a:cubicBezTo>
                    <a:cubicBezTo>
                      <a:pt x="888498" y="615639"/>
                      <a:pt x="905644" y="817749"/>
                      <a:pt x="906562" y="938927"/>
                    </a:cubicBezTo>
                    <a:cubicBezTo>
                      <a:pt x="811099" y="930797"/>
                      <a:pt x="657723" y="930532"/>
                      <a:pt x="462347" y="938927"/>
                    </a:cubicBezTo>
                    <a:cubicBezTo>
                      <a:pt x="266971" y="947322"/>
                      <a:pt x="210441" y="932773"/>
                      <a:pt x="0" y="938927"/>
                    </a:cubicBezTo>
                    <a:cubicBezTo>
                      <a:pt x="103686" y="711767"/>
                      <a:pt x="234891" y="575626"/>
                      <a:pt x="270750" y="469463"/>
                    </a:cubicBezTo>
                    <a:cubicBezTo>
                      <a:pt x="187678" y="310146"/>
                      <a:pt x="110446" y="151287"/>
                      <a:pt x="0" y="0"/>
                    </a:cubicBezTo>
                    <a:close/>
                  </a:path>
                  <a:path w="906563" h="938928" stroke="0" extrusionOk="0">
                    <a:moveTo>
                      <a:pt x="0" y="0"/>
                    </a:moveTo>
                    <a:cubicBezTo>
                      <a:pt x="123690" y="21939"/>
                      <a:pt x="296790" y="-3160"/>
                      <a:pt x="453281" y="0"/>
                    </a:cubicBezTo>
                    <a:cubicBezTo>
                      <a:pt x="609772" y="3160"/>
                      <a:pt x="773903" y="2990"/>
                      <a:pt x="906562" y="0"/>
                    </a:cubicBezTo>
                    <a:cubicBezTo>
                      <a:pt x="891132" y="131881"/>
                      <a:pt x="925331" y="245908"/>
                      <a:pt x="906562" y="450685"/>
                    </a:cubicBezTo>
                    <a:cubicBezTo>
                      <a:pt x="887793" y="655462"/>
                      <a:pt x="911574" y="744120"/>
                      <a:pt x="906562" y="938927"/>
                    </a:cubicBezTo>
                    <a:cubicBezTo>
                      <a:pt x="720756" y="957915"/>
                      <a:pt x="660621" y="932017"/>
                      <a:pt x="471412" y="938927"/>
                    </a:cubicBezTo>
                    <a:cubicBezTo>
                      <a:pt x="282203" y="945838"/>
                      <a:pt x="175321" y="947746"/>
                      <a:pt x="0" y="938927"/>
                    </a:cubicBezTo>
                    <a:cubicBezTo>
                      <a:pt x="45929" y="819139"/>
                      <a:pt x="203140" y="626857"/>
                      <a:pt x="270750" y="469463"/>
                    </a:cubicBezTo>
                    <a:cubicBezTo>
                      <a:pt x="161083" y="275264"/>
                      <a:pt x="75740" y="128239"/>
                      <a:pt x="0" y="0"/>
                    </a:cubicBezTo>
                    <a:close/>
                  </a:path>
                </a:pathLst>
              </a:custGeom>
              <a:solidFill>
                <a:srgbClr val="CCCC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2669375926">
                      <a:custGeom>
                        <a:avLst/>
                        <a:gdLst>
                          <a:gd name="connsiteX0" fmla="*/ 0 w 1651463"/>
                          <a:gd name="connsiteY0" fmla="*/ 0 h 1371600"/>
                          <a:gd name="connsiteX1" fmla="*/ 1651463 w 1651463"/>
                          <a:gd name="connsiteY1" fmla="*/ 0 h 1371600"/>
                          <a:gd name="connsiteX2" fmla="*/ 1651463 w 1651463"/>
                          <a:gd name="connsiteY2" fmla="*/ 1371600 h 1371600"/>
                          <a:gd name="connsiteX3" fmla="*/ 0 w 1651463"/>
                          <a:gd name="connsiteY3" fmla="*/ 1371600 h 1371600"/>
                          <a:gd name="connsiteX4" fmla="*/ 493220 w 1651463"/>
                          <a:gd name="connsiteY4" fmla="*/ 685800 h 1371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1463" h="1371600">
                            <a:moveTo>
                              <a:pt x="0" y="0"/>
                            </a:moveTo>
                            <a:lnTo>
                              <a:pt x="1651463" y="0"/>
                            </a:lnTo>
                            <a:lnTo>
                              <a:pt x="1651463" y="1371600"/>
                            </a:lnTo>
                            <a:lnTo>
                              <a:pt x="0" y="1371600"/>
                            </a:lnTo>
                            <a:lnTo>
                              <a:pt x="493220" y="685800"/>
                            </a:ln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4800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endParaRPr>
              </a:p>
            </p:txBody>
          </p:sp>
          <p:sp>
            <p:nvSpPr>
              <p:cNvPr id="55" name="이등변 삼각형 54">
                <a:extLst>
                  <a:ext uri="{FF2B5EF4-FFF2-40B4-BE49-F238E27FC236}">
                    <a16:creationId xmlns:a16="http://schemas.microsoft.com/office/drawing/2014/main" id="{82D3AF33-908A-4971-B36C-225E27200E38}"/>
                  </a:ext>
                </a:extLst>
              </p:cNvPr>
              <p:cNvSpPr/>
              <p:nvPr/>
            </p:nvSpPr>
            <p:spPr>
              <a:xfrm rot="16200000">
                <a:off x="582477" y="6046012"/>
                <a:ext cx="363474" cy="213402"/>
              </a:xfrm>
              <a:custGeom>
                <a:avLst/>
                <a:gdLst>
                  <a:gd name="connsiteX0" fmla="*/ 0 w 604140"/>
                  <a:gd name="connsiteY0" fmla="*/ 428536 h 428536"/>
                  <a:gd name="connsiteX1" fmla="*/ 291637 w 604140"/>
                  <a:gd name="connsiteY1" fmla="*/ 0 h 428536"/>
                  <a:gd name="connsiteX2" fmla="*/ 604140 w 604140"/>
                  <a:gd name="connsiteY2" fmla="*/ 428536 h 428536"/>
                  <a:gd name="connsiteX3" fmla="*/ 0 w 604140"/>
                  <a:gd name="connsiteY3" fmla="*/ 428536 h 428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140" h="428536" fill="none" extrusionOk="0">
                    <a:moveTo>
                      <a:pt x="0" y="428536"/>
                    </a:moveTo>
                    <a:cubicBezTo>
                      <a:pt x="103494" y="303992"/>
                      <a:pt x="137619" y="192449"/>
                      <a:pt x="291637" y="0"/>
                    </a:cubicBezTo>
                    <a:cubicBezTo>
                      <a:pt x="375597" y="80367"/>
                      <a:pt x="501319" y="291985"/>
                      <a:pt x="604140" y="428536"/>
                    </a:cubicBezTo>
                    <a:cubicBezTo>
                      <a:pt x="438080" y="438922"/>
                      <a:pt x="215793" y="448634"/>
                      <a:pt x="0" y="428536"/>
                    </a:cubicBezTo>
                    <a:close/>
                  </a:path>
                  <a:path w="604140" h="428536" stroke="0" extrusionOk="0">
                    <a:moveTo>
                      <a:pt x="0" y="428536"/>
                    </a:moveTo>
                    <a:cubicBezTo>
                      <a:pt x="147045" y="245911"/>
                      <a:pt x="136487" y="200858"/>
                      <a:pt x="291637" y="0"/>
                    </a:cubicBezTo>
                    <a:cubicBezTo>
                      <a:pt x="385664" y="85815"/>
                      <a:pt x="499855" y="316137"/>
                      <a:pt x="604140" y="428536"/>
                    </a:cubicBezTo>
                    <a:cubicBezTo>
                      <a:pt x="436844" y="403622"/>
                      <a:pt x="125374" y="425783"/>
                      <a:pt x="0" y="428536"/>
                    </a:cubicBezTo>
                    <a:close/>
                  </a:path>
                </a:pathLst>
              </a:custGeom>
              <a:solidFill>
                <a:srgbClr val="B3B3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3570426399">
                      <a:prstGeom prst="triangle">
                        <a:avLst>
                          <a:gd name="adj" fmla="val 48273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A8CE69D-6956-44F3-88DC-ECE5B64568B0}"/>
                  </a:ext>
                </a:extLst>
              </p:cNvPr>
              <p:cNvSpPr/>
              <p:nvPr/>
            </p:nvSpPr>
            <p:spPr>
              <a:xfrm>
                <a:off x="654254" y="5591076"/>
                <a:ext cx="2852902" cy="564897"/>
              </a:xfrm>
              <a:custGeom>
                <a:avLst/>
                <a:gdLst>
                  <a:gd name="connsiteX0" fmla="*/ 0 w 5728954"/>
                  <a:gd name="connsiteY0" fmla="*/ 0 h 938930"/>
                  <a:gd name="connsiteX1" fmla="*/ 751130 w 5728954"/>
                  <a:gd name="connsiteY1" fmla="*/ 0 h 938930"/>
                  <a:gd name="connsiteX2" fmla="*/ 1444970 w 5728954"/>
                  <a:gd name="connsiteY2" fmla="*/ 0 h 938930"/>
                  <a:gd name="connsiteX3" fmla="*/ 2081520 w 5728954"/>
                  <a:gd name="connsiteY3" fmla="*/ 0 h 938930"/>
                  <a:gd name="connsiteX4" fmla="*/ 2775360 w 5728954"/>
                  <a:gd name="connsiteY4" fmla="*/ 0 h 938930"/>
                  <a:gd name="connsiteX5" fmla="*/ 3354621 w 5728954"/>
                  <a:gd name="connsiteY5" fmla="*/ 0 h 938930"/>
                  <a:gd name="connsiteX6" fmla="*/ 3933882 w 5728954"/>
                  <a:gd name="connsiteY6" fmla="*/ 0 h 938930"/>
                  <a:gd name="connsiteX7" fmla="*/ 4570432 w 5728954"/>
                  <a:gd name="connsiteY7" fmla="*/ 0 h 938930"/>
                  <a:gd name="connsiteX8" fmla="*/ 5728954 w 5728954"/>
                  <a:gd name="connsiteY8" fmla="*/ 0 h 938930"/>
                  <a:gd name="connsiteX9" fmla="*/ 5728954 w 5728954"/>
                  <a:gd name="connsiteY9" fmla="*/ 488244 h 938930"/>
                  <a:gd name="connsiteX10" fmla="*/ 5728954 w 5728954"/>
                  <a:gd name="connsiteY10" fmla="*/ 938930 h 938930"/>
                  <a:gd name="connsiteX11" fmla="*/ 5206983 w 5728954"/>
                  <a:gd name="connsiteY11" fmla="*/ 938930 h 938930"/>
                  <a:gd name="connsiteX12" fmla="*/ 4455853 w 5728954"/>
                  <a:gd name="connsiteY12" fmla="*/ 938930 h 938930"/>
                  <a:gd name="connsiteX13" fmla="*/ 3704724 w 5728954"/>
                  <a:gd name="connsiteY13" fmla="*/ 938930 h 938930"/>
                  <a:gd name="connsiteX14" fmla="*/ 3125463 w 5728954"/>
                  <a:gd name="connsiteY14" fmla="*/ 938930 h 938930"/>
                  <a:gd name="connsiteX15" fmla="*/ 2374333 w 5728954"/>
                  <a:gd name="connsiteY15" fmla="*/ 938930 h 938930"/>
                  <a:gd name="connsiteX16" fmla="*/ 1737783 w 5728954"/>
                  <a:gd name="connsiteY16" fmla="*/ 938930 h 938930"/>
                  <a:gd name="connsiteX17" fmla="*/ 1101232 w 5728954"/>
                  <a:gd name="connsiteY17" fmla="*/ 938930 h 938930"/>
                  <a:gd name="connsiteX18" fmla="*/ 0 w 5728954"/>
                  <a:gd name="connsiteY18" fmla="*/ 938930 h 938930"/>
                  <a:gd name="connsiteX19" fmla="*/ 0 w 5728954"/>
                  <a:gd name="connsiteY19" fmla="*/ 488244 h 938930"/>
                  <a:gd name="connsiteX20" fmla="*/ 0 w 5728954"/>
                  <a:gd name="connsiteY20" fmla="*/ 0 h 938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28954" h="938930" fill="none" extrusionOk="0">
                    <a:moveTo>
                      <a:pt x="0" y="0"/>
                    </a:moveTo>
                    <a:cubicBezTo>
                      <a:pt x="332426" y="-10217"/>
                      <a:pt x="489034" y="-7327"/>
                      <a:pt x="751130" y="0"/>
                    </a:cubicBezTo>
                    <a:cubicBezTo>
                      <a:pt x="1013226" y="7327"/>
                      <a:pt x="1153446" y="-25697"/>
                      <a:pt x="1444970" y="0"/>
                    </a:cubicBezTo>
                    <a:cubicBezTo>
                      <a:pt x="1736494" y="25697"/>
                      <a:pt x="1913364" y="-13566"/>
                      <a:pt x="2081520" y="0"/>
                    </a:cubicBezTo>
                    <a:cubicBezTo>
                      <a:pt x="2249676" y="13566"/>
                      <a:pt x="2454567" y="23439"/>
                      <a:pt x="2775360" y="0"/>
                    </a:cubicBezTo>
                    <a:cubicBezTo>
                      <a:pt x="3096153" y="-23439"/>
                      <a:pt x="3134294" y="-19955"/>
                      <a:pt x="3354621" y="0"/>
                    </a:cubicBezTo>
                    <a:cubicBezTo>
                      <a:pt x="3574948" y="19955"/>
                      <a:pt x="3761897" y="23936"/>
                      <a:pt x="3933882" y="0"/>
                    </a:cubicBezTo>
                    <a:cubicBezTo>
                      <a:pt x="4105867" y="-23936"/>
                      <a:pt x="4304838" y="28190"/>
                      <a:pt x="4570432" y="0"/>
                    </a:cubicBezTo>
                    <a:cubicBezTo>
                      <a:pt x="4836026" y="-28190"/>
                      <a:pt x="5350728" y="52197"/>
                      <a:pt x="5728954" y="0"/>
                    </a:cubicBezTo>
                    <a:cubicBezTo>
                      <a:pt x="5717557" y="165612"/>
                      <a:pt x="5736928" y="276354"/>
                      <a:pt x="5728954" y="488244"/>
                    </a:cubicBezTo>
                    <a:cubicBezTo>
                      <a:pt x="5720980" y="700134"/>
                      <a:pt x="5711737" y="743406"/>
                      <a:pt x="5728954" y="938930"/>
                    </a:cubicBezTo>
                    <a:cubicBezTo>
                      <a:pt x="5547186" y="917386"/>
                      <a:pt x="5384160" y="930666"/>
                      <a:pt x="5206983" y="938930"/>
                    </a:cubicBezTo>
                    <a:cubicBezTo>
                      <a:pt x="5029806" y="947194"/>
                      <a:pt x="4636046" y="927338"/>
                      <a:pt x="4455853" y="938930"/>
                    </a:cubicBezTo>
                    <a:cubicBezTo>
                      <a:pt x="4275660" y="950523"/>
                      <a:pt x="3869879" y="940365"/>
                      <a:pt x="3704724" y="938930"/>
                    </a:cubicBezTo>
                    <a:cubicBezTo>
                      <a:pt x="3539569" y="937495"/>
                      <a:pt x="3265746" y="911110"/>
                      <a:pt x="3125463" y="938930"/>
                    </a:cubicBezTo>
                    <a:cubicBezTo>
                      <a:pt x="2985180" y="966750"/>
                      <a:pt x="2642367" y="973448"/>
                      <a:pt x="2374333" y="938930"/>
                    </a:cubicBezTo>
                    <a:cubicBezTo>
                      <a:pt x="2106299" y="904413"/>
                      <a:pt x="2051034" y="933970"/>
                      <a:pt x="1737783" y="938930"/>
                    </a:cubicBezTo>
                    <a:cubicBezTo>
                      <a:pt x="1424532" y="943891"/>
                      <a:pt x="1238290" y="919504"/>
                      <a:pt x="1101232" y="938930"/>
                    </a:cubicBezTo>
                    <a:cubicBezTo>
                      <a:pt x="964174" y="958356"/>
                      <a:pt x="512665" y="970370"/>
                      <a:pt x="0" y="938930"/>
                    </a:cubicBezTo>
                    <a:cubicBezTo>
                      <a:pt x="11792" y="786897"/>
                      <a:pt x="2458" y="654356"/>
                      <a:pt x="0" y="488244"/>
                    </a:cubicBezTo>
                    <a:cubicBezTo>
                      <a:pt x="-2458" y="322132"/>
                      <a:pt x="-10223" y="201435"/>
                      <a:pt x="0" y="0"/>
                    </a:cubicBezTo>
                    <a:close/>
                  </a:path>
                  <a:path w="5728954" h="938930" stroke="0" extrusionOk="0">
                    <a:moveTo>
                      <a:pt x="0" y="0"/>
                    </a:moveTo>
                    <a:cubicBezTo>
                      <a:pt x="200513" y="11491"/>
                      <a:pt x="597957" y="-5286"/>
                      <a:pt x="751130" y="0"/>
                    </a:cubicBezTo>
                    <a:cubicBezTo>
                      <a:pt x="904303" y="5286"/>
                      <a:pt x="1111438" y="21099"/>
                      <a:pt x="1215811" y="0"/>
                    </a:cubicBezTo>
                    <a:cubicBezTo>
                      <a:pt x="1320184" y="-21099"/>
                      <a:pt x="1586903" y="7765"/>
                      <a:pt x="1852362" y="0"/>
                    </a:cubicBezTo>
                    <a:cubicBezTo>
                      <a:pt x="2117821" y="-7765"/>
                      <a:pt x="2207617" y="13570"/>
                      <a:pt x="2374333" y="0"/>
                    </a:cubicBezTo>
                    <a:cubicBezTo>
                      <a:pt x="2541049" y="-13570"/>
                      <a:pt x="2910963" y="30473"/>
                      <a:pt x="3068173" y="0"/>
                    </a:cubicBezTo>
                    <a:cubicBezTo>
                      <a:pt x="3225383" y="-30473"/>
                      <a:pt x="3346720" y="16941"/>
                      <a:pt x="3532855" y="0"/>
                    </a:cubicBezTo>
                    <a:cubicBezTo>
                      <a:pt x="3718990" y="-16941"/>
                      <a:pt x="3789328" y="-11958"/>
                      <a:pt x="3997537" y="0"/>
                    </a:cubicBezTo>
                    <a:cubicBezTo>
                      <a:pt x="4205746" y="11958"/>
                      <a:pt x="4538461" y="32976"/>
                      <a:pt x="4691377" y="0"/>
                    </a:cubicBezTo>
                    <a:cubicBezTo>
                      <a:pt x="4844293" y="-32976"/>
                      <a:pt x="5314522" y="29638"/>
                      <a:pt x="5728954" y="0"/>
                    </a:cubicBezTo>
                    <a:cubicBezTo>
                      <a:pt x="5736844" y="148130"/>
                      <a:pt x="5707950" y="270172"/>
                      <a:pt x="5728954" y="450686"/>
                    </a:cubicBezTo>
                    <a:cubicBezTo>
                      <a:pt x="5749958" y="631200"/>
                      <a:pt x="5737084" y="791020"/>
                      <a:pt x="5728954" y="938930"/>
                    </a:cubicBezTo>
                    <a:cubicBezTo>
                      <a:pt x="5496360" y="959240"/>
                      <a:pt x="5458336" y="955040"/>
                      <a:pt x="5206983" y="938930"/>
                    </a:cubicBezTo>
                    <a:cubicBezTo>
                      <a:pt x="4955630" y="922820"/>
                      <a:pt x="4703364" y="948317"/>
                      <a:pt x="4570432" y="938930"/>
                    </a:cubicBezTo>
                    <a:cubicBezTo>
                      <a:pt x="4437500" y="929543"/>
                      <a:pt x="4153491" y="925886"/>
                      <a:pt x="3933882" y="938930"/>
                    </a:cubicBezTo>
                    <a:cubicBezTo>
                      <a:pt x="3714273" y="951975"/>
                      <a:pt x="3589547" y="957294"/>
                      <a:pt x="3411910" y="938930"/>
                    </a:cubicBezTo>
                    <a:cubicBezTo>
                      <a:pt x="3234273" y="920566"/>
                      <a:pt x="3096812" y="947732"/>
                      <a:pt x="2889939" y="938930"/>
                    </a:cubicBezTo>
                    <a:cubicBezTo>
                      <a:pt x="2683066" y="930128"/>
                      <a:pt x="2521471" y="946983"/>
                      <a:pt x="2196099" y="938930"/>
                    </a:cubicBezTo>
                    <a:cubicBezTo>
                      <a:pt x="1870727" y="930877"/>
                      <a:pt x="1922488" y="919205"/>
                      <a:pt x="1674128" y="938930"/>
                    </a:cubicBezTo>
                    <a:cubicBezTo>
                      <a:pt x="1425768" y="958655"/>
                      <a:pt x="1320035" y="919158"/>
                      <a:pt x="1094867" y="938930"/>
                    </a:cubicBezTo>
                    <a:cubicBezTo>
                      <a:pt x="869699" y="958702"/>
                      <a:pt x="805291" y="936971"/>
                      <a:pt x="630185" y="938930"/>
                    </a:cubicBezTo>
                    <a:cubicBezTo>
                      <a:pt x="455079" y="940889"/>
                      <a:pt x="227488" y="955351"/>
                      <a:pt x="0" y="938930"/>
                    </a:cubicBezTo>
                    <a:cubicBezTo>
                      <a:pt x="-7067" y="751257"/>
                      <a:pt x="22732" y="665426"/>
                      <a:pt x="0" y="450686"/>
                    </a:cubicBezTo>
                    <a:cubicBezTo>
                      <a:pt x="-22732" y="235946"/>
                      <a:pt x="-15785" y="171731"/>
                      <a:pt x="0" y="0"/>
                    </a:cubicBezTo>
                    <a:close/>
                  </a:path>
                </a:pathLst>
              </a:custGeom>
              <a:solidFill>
                <a:srgbClr val="CCCC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122005853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48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0962C1-3AA4-4485-B71A-CDC3138113D5}"/>
                </a:ext>
              </a:extLst>
            </p:cNvPr>
            <p:cNvSpPr txBox="1"/>
            <p:nvPr/>
          </p:nvSpPr>
          <p:spPr>
            <a:xfrm>
              <a:off x="3239498" y="3447746"/>
              <a:ext cx="5730532" cy="862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0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감 사 합 </a:t>
              </a:r>
              <a:r>
                <a:rPr lang="ko-KR" altLang="en-US" sz="40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니</a:t>
              </a:r>
              <a:r>
                <a:rPr lang="ko-KR" altLang="en-US" sz="40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다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B3DC8B6-4DA8-404B-8C41-0664518F9194}"/>
              </a:ext>
            </a:extLst>
          </p:cNvPr>
          <p:cNvGrpSpPr/>
          <p:nvPr/>
        </p:nvGrpSpPr>
        <p:grpSpPr>
          <a:xfrm>
            <a:off x="10150190" y="4306875"/>
            <a:ext cx="2405588" cy="2456437"/>
            <a:chOff x="9961932" y="4343479"/>
            <a:chExt cx="2405588" cy="2456437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6D1E90B-AFED-4762-A4BB-C6B1E6947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56" t="12270" r="28846" b="9536"/>
            <a:stretch/>
          </p:blipFill>
          <p:spPr>
            <a:xfrm>
              <a:off x="9961932" y="5166513"/>
              <a:ext cx="702970" cy="116216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73A344E-E8E9-4D46-8432-930B63516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4" t="29480"/>
            <a:stretch/>
          </p:blipFill>
          <p:spPr>
            <a:xfrm>
              <a:off x="11211682" y="5857448"/>
              <a:ext cx="1155838" cy="94246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832E3C5-BF0E-4855-B1CD-7C11B2EB1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6" t="17751" r="31573" b="8577"/>
            <a:stretch/>
          </p:blipFill>
          <p:spPr>
            <a:xfrm>
              <a:off x="10508712" y="4343479"/>
              <a:ext cx="1180397" cy="2005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DEA1658-AFAD-4430-8B9C-2FCBD6626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2937" y="5857448"/>
              <a:ext cx="915606" cy="91560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78F112B-A04F-443A-AD3D-FC746BFC5323}"/>
              </a:ext>
            </a:extLst>
          </p:cNvPr>
          <p:cNvGrpSpPr/>
          <p:nvPr/>
        </p:nvGrpSpPr>
        <p:grpSpPr>
          <a:xfrm flipH="1">
            <a:off x="-332758" y="4306875"/>
            <a:ext cx="2385593" cy="2456437"/>
            <a:chOff x="9961932" y="4343479"/>
            <a:chExt cx="2405588" cy="2456437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F8C7FAD9-9533-471C-8D6F-C9911956F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56" t="12270" r="28846" b="9536"/>
            <a:stretch/>
          </p:blipFill>
          <p:spPr>
            <a:xfrm>
              <a:off x="9961932" y="5166513"/>
              <a:ext cx="702970" cy="116216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99148C96-F4A1-42C5-AD8A-652631D83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4" t="29480"/>
            <a:stretch/>
          </p:blipFill>
          <p:spPr>
            <a:xfrm>
              <a:off x="11211682" y="5857448"/>
              <a:ext cx="1155838" cy="94246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A665F3B-5C91-418B-8C3D-682B03198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6" t="17751" r="31573" b="8577"/>
            <a:stretch/>
          </p:blipFill>
          <p:spPr>
            <a:xfrm>
              <a:off x="10508712" y="4343479"/>
              <a:ext cx="1180397" cy="2005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4A39E341-7853-4E79-A6CB-B54AFA37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2937" y="5857448"/>
              <a:ext cx="915606" cy="91560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FC4C23-397E-4047-A15B-A97CF0E7383D}"/>
              </a:ext>
            </a:extLst>
          </p:cNvPr>
          <p:cNvGrpSpPr/>
          <p:nvPr/>
        </p:nvGrpSpPr>
        <p:grpSpPr>
          <a:xfrm>
            <a:off x="3844184" y="1000027"/>
            <a:ext cx="4652917" cy="2305008"/>
            <a:chOff x="3865860" y="1000027"/>
            <a:chExt cx="4652917" cy="230500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67EE8082-B4D0-473C-B033-BD14074FDB85}"/>
                </a:ext>
              </a:extLst>
            </p:cNvPr>
            <p:cNvGrpSpPr/>
            <p:nvPr/>
          </p:nvGrpSpPr>
          <p:grpSpPr>
            <a:xfrm rot="7229908">
              <a:off x="3388789" y="2079240"/>
              <a:ext cx="1701006" cy="746863"/>
              <a:chOff x="1722153" y="427434"/>
              <a:chExt cx="1666016" cy="718702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84256B01-AFA8-41A1-A25D-E7AB786C8FC7}"/>
                  </a:ext>
                </a:extLst>
              </p:cNvPr>
              <p:cNvGrpSpPr/>
              <p:nvPr/>
            </p:nvGrpSpPr>
            <p:grpSpPr>
              <a:xfrm>
                <a:off x="2435141" y="477592"/>
                <a:ext cx="953028" cy="668544"/>
                <a:chOff x="3932142" y="631751"/>
                <a:chExt cx="984681" cy="718565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9F5BDD09-6A36-44BD-B6A6-FEF01371E7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986" t="10211" r="28949" b="6985"/>
                <a:stretch/>
              </p:blipFill>
              <p:spPr>
                <a:xfrm rot="4242286" flipH="1">
                  <a:off x="4342494" y="510005"/>
                  <a:ext cx="387308" cy="76135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9" name="그림 108">
                  <a:extLst>
                    <a:ext uri="{FF2B5EF4-FFF2-40B4-BE49-F238E27FC236}">
                      <a16:creationId xmlns:a16="http://schemas.microsoft.com/office/drawing/2014/main" id="{E7322335-00B7-4F74-8DA4-A75053E719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13" t="10211" r="28949" b="6311"/>
                <a:stretch/>
              </p:blipFill>
              <p:spPr>
                <a:xfrm rot="7365565">
                  <a:off x="4224518" y="712690"/>
                  <a:ext cx="383771" cy="767540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D202B094-E74D-4616-AC63-D5C467EC5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868" t="14923" r="16157" b="16410"/>
                <a:stretch/>
              </p:blipFill>
              <p:spPr>
                <a:xfrm rot="1199019">
                  <a:off x="3932142" y="631751"/>
                  <a:ext cx="690386" cy="718565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64E4D0B9-F305-4A90-A688-4AE493779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22" t="14923" r="16157" b="17756"/>
              <a:stretch/>
            </p:blipFill>
            <p:spPr>
              <a:xfrm>
                <a:off x="1722153" y="427434"/>
                <a:ext cx="505732" cy="505732"/>
              </a:xfrm>
              <a:prstGeom prst="rect">
                <a:avLst/>
              </a:prstGeom>
              <a:effectLst/>
            </p:spPr>
          </p:pic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D2BD338-1BB0-4EE6-BB6B-9B85CB0A9C19}"/>
                </a:ext>
              </a:extLst>
            </p:cNvPr>
            <p:cNvGrpSpPr/>
            <p:nvPr/>
          </p:nvGrpSpPr>
          <p:grpSpPr>
            <a:xfrm rot="15253814" flipH="1">
              <a:off x="7216644" y="2002902"/>
              <a:ext cx="1704728" cy="899538"/>
              <a:chOff x="1813112" y="257364"/>
              <a:chExt cx="1575055" cy="831115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E93D7F1-883A-41F7-8302-7B29BE616AB1}"/>
                  </a:ext>
                </a:extLst>
              </p:cNvPr>
              <p:cNvGrpSpPr/>
              <p:nvPr/>
            </p:nvGrpSpPr>
            <p:grpSpPr>
              <a:xfrm>
                <a:off x="2532401" y="538324"/>
                <a:ext cx="855766" cy="550155"/>
                <a:chOff x="4032634" y="697027"/>
                <a:chExt cx="884189" cy="591318"/>
              </a:xfrm>
            </p:grpSpPr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43F1B402-44A0-45D1-84D9-357D254086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986" t="10211" r="28949" b="6985"/>
                <a:stretch/>
              </p:blipFill>
              <p:spPr>
                <a:xfrm rot="4242286" flipH="1">
                  <a:off x="4342494" y="510005"/>
                  <a:ext cx="387308" cy="76135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FB9E8ADF-D517-4251-AEEB-5845E3952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13" t="10211" r="28949" b="6311"/>
                <a:stretch/>
              </p:blipFill>
              <p:spPr>
                <a:xfrm rot="7365565">
                  <a:off x="4224518" y="712690"/>
                  <a:ext cx="383771" cy="76754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2C34B40-6DC4-4784-8D79-5842F337C3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4" t="15442" r="15327" b="17677"/>
              <a:stretch/>
            </p:blipFill>
            <p:spPr>
              <a:xfrm rot="21579320">
                <a:off x="1813112" y="257364"/>
                <a:ext cx="485501" cy="485504"/>
              </a:xfrm>
              <a:prstGeom prst="rect">
                <a:avLst/>
              </a:prstGeom>
              <a:effectLst/>
            </p:spPr>
          </p:pic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D11A661-122E-4176-A693-0C7AC94AC1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38" t="15088" r="16283" b="17177"/>
              <a:stretch/>
            </p:blipFill>
            <p:spPr>
              <a:xfrm rot="1127396">
                <a:off x="2426567" y="446505"/>
                <a:ext cx="602215" cy="620105"/>
              </a:xfrm>
              <a:prstGeom prst="rect">
                <a:avLst/>
              </a:prstGeom>
              <a:effectLst/>
            </p:spPr>
          </p:pic>
        </p:grp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465B75FB-3D2D-4703-8DAA-BC3CECD13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94" t="15442" r="15327" b="17677"/>
            <a:stretch/>
          </p:blipFill>
          <p:spPr>
            <a:xfrm>
              <a:off x="5928055" y="1000027"/>
              <a:ext cx="485244" cy="485245"/>
            </a:xfrm>
            <a:prstGeom prst="rect">
              <a:avLst/>
            </a:prstGeom>
            <a:effectLst/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7F8AEF1B-9042-486B-A286-B03C8F5CC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68" t="14923" r="16157" b="16410"/>
            <a:stretch/>
          </p:blipFill>
          <p:spPr>
            <a:xfrm rot="548382">
              <a:off x="6792387" y="1182832"/>
              <a:ext cx="495355" cy="515573"/>
            </a:xfrm>
            <a:prstGeom prst="rect">
              <a:avLst/>
            </a:prstGeom>
            <a:effectLst/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27A29A23-C451-41A4-BD7D-D86025B8F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8" t="15088" r="16283" b="17177"/>
            <a:stretch/>
          </p:blipFill>
          <p:spPr>
            <a:xfrm rot="20702010">
              <a:off x="5017032" y="1177777"/>
              <a:ext cx="510517" cy="525682"/>
            </a:xfrm>
            <a:prstGeom prst="rect">
              <a:avLst/>
            </a:prstGeom>
            <a:effectLst/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FF36114-4B46-482E-A56B-C3ECA2F569AC}"/>
              </a:ext>
            </a:extLst>
          </p:cNvPr>
          <p:cNvGrpSpPr/>
          <p:nvPr/>
        </p:nvGrpSpPr>
        <p:grpSpPr>
          <a:xfrm>
            <a:off x="2837092" y="3364185"/>
            <a:ext cx="6667101" cy="1272252"/>
            <a:chOff x="420648" y="5591076"/>
            <a:chExt cx="3320080" cy="754938"/>
          </a:xfrm>
          <a:solidFill>
            <a:srgbClr val="FFC5CD"/>
          </a:solidFill>
        </p:grpSpPr>
        <p:sp>
          <p:nvSpPr>
            <p:cNvPr id="59" name="자유형 19">
              <a:extLst>
                <a:ext uri="{FF2B5EF4-FFF2-40B4-BE49-F238E27FC236}">
                  <a16:creationId xmlns:a16="http://schemas.microsoft.com/office/drawing/2014/main" id="{363FE0E2-ED5E-4DF4-912C-531FE43AAB8A}"/>
                </a:ext>
              </a:extLst>
            </p:cNvPr>
            <p:cNvSpPr/>
            <p:nvPr/>
          </p:nvSpPr>
          <p:spPr>
            <a:xfrm flipH="1">
              <a:off x="3290507" y="5781118"/>
              <a:ext cx="450221" cy="564896"/>
            </a:xfrm>
            <a:custGeom>
              <a:avLst/>
              <a:gdLst>
                <a:gd name="connsiteX0" fmla="*/ 0 w 450221"/>
                <a:gd name="connsiteY0" fmla="*/ 0 h 564896"/>
                <a:gd name="connsiteX1" fmla="*/ 450220 w 450221"/>
                <a:gd name="connsiteY1" fmla="*/ 0 h 564896"/>
                <a:gd name="connsiteX2" fmla="*/ 450220 w 450221"/>
                <a:gd name="connsiteY2" fmla="*/ 564896 h 564896"/>
                <a:gd name="connsiteX3" fmla="*/ 0 w 450221"/>
                <a:gd name="connsiteY3" fmla="*/ 564896 h 564896"/>
                <a:gd name="connsiteX4" fmla="*/ 134461 w 450221"/>
                <a:gd name="connsiteY4" fmla="*/ 282448 h 564896"/>
                <a:gd name="connsiteX5" fmla="*/ 0 w 450221"/>
                <a:gd name="connsiteY5" fmla="*/ 0 h 56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221" h="564896" fill="none" extrusionOk="0">
                  <a:moveTo>
                    <a:pt x="0" y="0"/>
                  </a:moveTo>
                  <a:cubicBezTo>
                    <a:pt x="124192" y="-9829"/>
                    <a:pt x="358090" y="1418"/>
                    <a:pt x="450220" y="0"/>
                  </a:cubicBezTo>
                  <a:cubicBezTo>
                    <a:pt x="444871" y="184295"/>
                    <a:pt x="466222" y="444674"/>
                    <a:pt x="450220" y="564896"/>
                  </a:cubicBezTo>
                  <a:cubicBezTo>
                    <a:pt x="348405" y="564380"/>
                    <a:pt x="168495" y="553660"/>
                    <a:pt x="0" y="564896"/>
                  </a:cubicBezTo>
                  <a:cubicBezTo>
                    <a:pt x="26856" y="508110"/>
                    <a:pt x="105588" y="364991"/>
                    <a:pt x="134461" y="282448"/>
                  </a:cubicBezTo>
                  <a:cubicBezTo>
                    <a:pt x="87943" y="186688"/>
                    <a:pt x="63997" y="100970"/>
                    <a:pt x="0" y="0"/>
                  </a:cubicBezTo>
                  <a:close/>
                </a:path>
                <a:path w="450221" h="564896" stroke="0" extrusionOk="0">
                  <a:moveTo>
                    <a:pt x="0" y="0"/>
                  </a:moveTo>
                  <a:cubicBezTo>
                    <a:pt x="166341" y="-1009"/>
                    <a:pt x="290957" y="22033"/>
                    <a:pt x="450220" y="0"/>
                  </a:cubicBezTo>
                  <a:cubicBezTo>
                    <a:pt x="426763" y="157859"/>
                    <a:pt x="475292" y="346150"/>
                    <a:pt x="450220" y="564896"/>
                  </a:cubicBezTo>
                  <a:cubicBezTo>
                    <a:pt x="313259" y="584148"/>
                    <a:pt x="125233" y="551330"/>
                    <a:pt x="0" y="564896"/>
                  </a:cubicBezTo>
                  <a:cubicBezTo>
                    <a:pt x="51353" y="481839"/>
                    <a:pt x="96371" y="398502"/>
                    <a:pt x="134461" y="282448"/>
                  </a:cubicBezTo>
                  <a:cubicBezTo>
                    <a:pt x="105594" y="209205"/>
                    <a:pt x="49399" y="97618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1352572958">
                    <a:custGeom>
                      <a:avLst/>
                      <a:gdLst>
                        <a:gd name="connsiteX0" fmla="*/ 0 w 1651463"/>
                        <a:gd name="connsiteY0" fmla="*/ 0 h 1371600"/>
                        <a:gd name="connsiteX1" fmla="*/ 1651463 w 1651463"/>
                        <a:gd name="connsiteY1" fmla="*/ 0 h 1371600"/>
                        <a:gd name="connsiteX2" fmla="*/ 1651463 w 1651463"/>
                        <a:gd name="connsiteY2" fmla="*/ 1371600 h 1371600"/>
                        <a:gd name="connsiteX3" fmla="*/ 0 w 1651463"/>
                        <a:gd name="connsiteY3" fmla="*/ 1371600 h 1371600"/>
                        <a:gd name="connsiteX4" fmla="*/ 493220 w 1651463"/>
                        <a:gd name="connsiteY4" fmla="*/ 685800 h 137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51463" h="1371600">
                          <a:moveTo>
                            <a:pt x="0" y="0"/>
                          </a:moveTo>
                          <a:lnTo>
                            <a:pt x="1651463" y="0"/>
                          </a:lnTo>
                          <a:lnTo>
                            <a:pt x="1651463" y="1371600"/>
                          </a:lnTo>
                          <a:lnTo>
                            <a:pt x="0" y="1371600"/>
                          </a:lnTo>
                          <a:lnTo>
                            <a:pt x="493220" y="68580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을지로체" panose="020B0600000101010101" pitchFamily="34" charset="-127"/>
                <a:ea typeface="배달의민족 을지로체" panose="020B0600000101010101" pitchFamily="34" charset="-127"/>
              </a:endParaRPr>
            </a:p>
          </p:txBody>
        </p:sp>
        <p:sp>
          <p:nvSpPr>
            <p:cNvPr id="60" name="이등변 삼각형 227">
              <a:extLst>
                <a:ext uri="{FF2B5EF4-FFF2-40B4-BE49-F238E27FC236}">
                  <a16:creationId xmlns:a16="http://schemas.microsoft.com/office/drawing/2014/main" id="{35201514-A0A1-4147-900F-A50ADE38F9E5}"/>
                </a:ext>
              </a:extLst>
            </p:cNvPr>
            <p:cNvSpPr/>
            <p:nvPr/>
          </p:nvSpPr>
          <p:spPr>
            <a:xfrm rot="5400000" flipH="1">
              <a:off x="3216360" y="6049584"/>
              <a:ext cx="363474" cy="212821"/>
            </a:xfrm>
            <a:custGeom>
              <a:avLst/>
              <a:gdLst>
                <a:gd name="connsiteX0" fmla="*/ 0 w 363474"/>
                <a:gd name="connsiteY0" fmla="*/ 212821 h 212821"/>
                <a:gd name="connsiteX1" fmla="*/ 175460 w 363474"/>
                <a:gd name="connsiteY1" fmla="*/ 0 h 212821"/>
                <a:gd name="connsiteX2" fmla="*/ 363474 w 363474"/>
                <a:gd name="connsiteY2" fmla="*/ 212821 h 212821"/>
                <a:gd name="connsiteX3" fmla="*/ 0 w 363474"/>
                <a:gd name="connsiteY3" fmla="*/ 212821 h 2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74" h="212821" fill="none" extrusionOk="0">
                  <a:moveTo>
                    <a:pt x="0" y="212821"/>
                  </a:moveTo>
                  <a:cubicBezTo>
                    <a:pt x="86212" y="114923"/>
                    <a:pt x="103505" y="71847"/>
                    <a:pt x="175460" y="0"/>
                  </a:cubicBezTo>
                  <a:cubicBezTo>
                    <a:pt x="243207" y="95808"/>
                    <a:pt x="293528" y="122663"/>
                    <a:pt x="363474" y="212821"/>
                  </a:cubicBezTo>
                  <a:cubicBezTo>
                    <a:pt x="285531" y="205568"/>
                    <a:pt x="115771" y="226494"/>
                    <a:pt x="0" y="212821"/>
                  </a:cubicBezTo>
                  <a:close/>
                </a:path>
                <a:path w="363474" h="212821" stroke="0" extrusionOk="0">
                  <a:moveTo>
                    <a:pt x="0" y="212821"/>
                  </a:moveTo>
                  <a:cubicBezTo>
                    <a:pt x="71764" y="108796"/>
                    <a:pt x="85691" y="87482"/>
                    <a:pt x="175460" y="0"/>
                  </a:cubicBezTo>
                  <a:cubicBezTo>
                    <a:pt x="265893" y="99802"/>
                    <a:pt x="299064" y="127038"/>
                    <a:pt x="363474" y="212821"/>
                  </a:cubicBezTo>
                  <a:cubicBezTo>
                    <a:pt x="262726" y="211447"/>
                    <a:pt x="168668" y="218567"/>
                    <a:pt x="0" y="212821"/>
                  </a:cubicBezTo>
                  <a:close/>
                </a:path>
              </a:pathLst>
            </a:custGeom>
            <a:solidFill>
              <a:srgbClr val="FFA7B4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852468943">
                    <a:prstGeom prst="triangle">
                      <a:avLst>
                        <a:gd name="adj" fmla="val 4827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자유형 13">
              <a:extLst>
                <a:ext uri="{FF2B5EF4-FFF2-40B4-BE49-F238E27FC236}">
                  <a16:creationId xmlns:a16="http://schemas.microsoft.com/office/drawing/2014/main" id="{CF04F02A-7095-4190-A250-0088A4204B62}"/>
                </a:ext>
              </a:extLst>
            </p:cNvPr>
            <p:cNvSpPr/>
            <p:nvPr/>
          </p:nvSpPr>
          <p:spPr>
            <a:xfrm>
              <a:off x="420648" y="5777836"/>
              <a:ext cx="451450" cy="564896"/>
            </a:xfrm>
            <a:custGeom>
              <a:avLst/>
              <a:gdLst>
                <a:gd name="connsiteX0" fmla="*/ 0 w 451450"/>
                <a:gd name="connsiteY0" fmla="*/ 0 h 564896"/>
                <a:gd name="connsiteX1" fmla="*/ 451450 w 451450"/>
                <a:gd name="connsiteY1" fmla="*/ 0 h 564896"/>
                <a:gd name="connsiteX2" fmla="*/ 451450 w 451450"/>
                <a:gd name="connsiteY2" fmla="*/ 564896 h 564896"/>
                <a:gd name="connsiteX3" fmla="*/ 0 w 451450"/>
                <a:gd name="connsiteY3" fmla="*/ 564896 h 564896"/>
                <a:gd name="connsiteX4" fmla="*/ 134828 w 451450"/>
                <a:gd name="connsiteY4" fmla="*/ 282448 h 564896"/>
                <a:gd name="connsiteX5" fmla="*/ 0 w 451450"/>
                <a:gd name="connsiteY5" fmla="*/ 0 h 56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450" h="564896" fill="none" extrusionOk="0">
                  <a:moveTo>
                    <a:pt x="0" y="0"/>
                  </a:moveTo>
                  <a:cubicBezTo>
                    <a:pt x="151145" y="2597"/>
                    <a:pt x="298632" y="14979"/>
                    <a:pt x="451450" y="0"/>
                  </a:cubicBezTo>
                  <a:cubicBezTo>
                    <a:pt x="476912" y="281099"/>
                    <a:pt x="476605" y="402515"/>
                    <a:pt x="451450" y="564896"/>
                  </a:cubicBezTo>
                  <a:cubicBezTo>
                    <a:pt x="344556" y="565138"/>
                    <a:pt x="140126" y="562780"/>
                    <a:pt x="0" y="564896"/>
                  </a:cubicBezTo>
                  <a:cubicBezTo>
                    <a:pt x="21287" y="494291"/>
                    <a:pt x="87715" y="394475"/>
                    <a:pt x="134828" y="282448"/>
                  </a:cubicBezTo>
                  <a:cubicBezTo>
                    <a:pt x="91663" y="158464"/>
                    <a:pt x="28850" y="88838"/>
                    <a:pt x="0" y="0"/>
                  </a:cubicBezTo>
                  <a:close/>
                </a:path>
                <a:path w="451450" h="564896" stroke="0" extrusionOk="0">
                  <a:moveTo>
                    <a:pt x="0" y="0"/>
                  </a:moveTo>
                  <a:cubicBezTo>
                    <a:pt x="180073" y="-16484"/>
                    <a:pt x="272491" y="11375"/>
                    <a:pt x="451450" y="0"/>
                  </a:cubicBezTo>
                  <a:cubicBezTo>
                    <a:pt x="451345" y="249887"/>
                    <a:pt x="430138" y="297695"/>
                    <a:pt x="451450" y="564896"/>
                  </a:cubicBezTo>
                  <a:cubicBezTo>
                    <a:pt x="339460" y="579672"/>
                    <a:pt x="211430" y="570018"/>
                    <a:pt x="0" y="564896"/>
                  </a:cubicBezTo>
                  <a:cubicBezTo>
                    <a:pt x="36996" y="503254"/>
                    <a:pt x="62959" y="399846"/>
                    <a:pt x="134828" y="282448"/>
                  </a:cubicBezTo>
                  <a:cubicBezTo>
                    <a:pt x="117093" y="210202"/>
                    <a:pt x="52744" y="107037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2669375926">
                    <a:custGeom>
                      <a:avLst/>
                      <a:gdLst>
                        <a:gd name="connsiteX0" fmla="*/ 0 w 1651463"/>
                        <a:gd name="connsiteY0" fmla="*/ 0 h 1371600"/>
                        <a:gd name="connsiteX1" fmla="*/ 1651463 w 1651463"/>
                        <a:gd name="connsiteY1" fmla="*/ 0 h 1371600"/>
                        <a:gd name="connsiteX2" fmla="*/ 1651463 w 1651463"/>
                        <a:gd name="connsiteY2" fmla="*/ 1371600 h 1371600"/>
                        <a:gd name="connsiteX3" fmla="*/ 0 w 1651463"/>
                        <a:gd name="connsiteY3" fmla="*/ 1371600 h 1371600"/>
                        <a:gd name="connsiteX4" fmla="*/ 493220 w 1651463"/>
                        <a:gd name="connsiteY4" fmla="*/ 685800 h 137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51463" h="1371600">
                          <a:moveTo>
                            <a:pt x="0" y="0"/>
                          </a:moveTo>
                          <a:lnTo>
                            <a:pt x="1651463" y="0"/>
                          </a:lnTo>
                          <a:lnTo>
                            <a:pt x="1651463" y="1371600"/>
                          </a:lnTo>
                          <a:lnTo>
                            <a:pt x="0" y="1371600"/>
                          </a:lnTo>
                          <a:lnTo>
                            <a:pt x="493220" y="68580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을지로체" panose="020B0600000101010101" pitchFamily="34" charset="-127"/>
                <a:ea typeface="배달의민족 을지로체" panose="020B0600000101010101" pitchFamily="34" charset="-127"/>
              </a:endParaRPr>
            </a:p>
          </p:txBody>
        </p:sp>
        <p:sp>
          <p:nvSpPr>
            <p:cNvPr id="70" name="이등변 삼각형 229">
              <a:extLst>
                <a:ext uri="{FF2B5EF4-FFF2-40B4-BE49-F238E27FC236}">
                  <a16:creationId xmlns:a16="http://schemas.microsoft.com/office/drawing/2014/main" id="{527B8E84-008D-4F49-BC5C-C1BFF63BA5ED}"/>
                </a:ext>
              </a:extLst>
            </p:cNvPr>
            <p:cNvSpPr/>
            <p:nvPr/>
          </p:nvSpPr>
          <p:spPr>
            <a:xfrm rot="16200000">
              <a:off x="582477" y="6046012"/>
              <a:ext cx="363474" cy="213402"/>
            </a:xfrm>
            <a:custGeom>
              <a:avLst/>
              <a:gdLst>
                <a:gd name="connsiteX0" fmla="*/ 0 w 363474"/>
                <a:gd name="connsiteY0" fmla="*/ 213402 h 213402"/>
                <a:gd name="connsiteX1" fmla="*/ 175460 w 363474"/>
                <a:gd name="connsiteY1" fmla="*/ 0 h 213402"/>
                <a:gd name="connsiteX2" fmla="*/ 363474 w 363474"/>
                <a:gd name="connsiteY2" fmla="*/ 213402 h 213402"/>
                <a:gd name="connsiteX3" fmla="*/ 0 w 363474"/>
                <a:gd name="connsiteY3" fmla="*/ 213402 h 2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74" h="213402" fill="none" extrusionOk="0">
                  <a:moveTo>
                    <a:pt x="0" y="213402"/>
                  </a:moveTo>
                  <a:cubicBezTo>
                    <a:pt x="80760" y="134508"/>
                    <a:pt x="146608" y="54976"/>
                    <a:pt x="175460" y="0"/>
                  </a:cubicBezTo>
                  <a:cubicBezTo>
                    <a:pt x="239581" y="66543"/>
                    <a:pt x="312520" y="164623"/>
                    <a:pt x="363474" y="213402"/>
                  </a:cubicBezTo>
                  <a:cubicBezTo>
                    <a:pt x="219776" y="202133"/>
                    <a:pt x="132004" y="212431"/>
                    <a:pt x="0" y="213402"/>
                  </a:cubicBezTo>
                  <a:close/>
                </a:path>
                <a:path w="363474" h="213402" stroke="0" extrusionOk="0">
                  <a:moveTo>
                    <a:pt x="0" y="213402"/>
                  </a:moveTo>
                  <a:cubicBezTo>
                    <a:pt x="36035" y="156176"/>
                    <a:pt x="82450" y="99334"/>
                    <a:pt x="175460" y="0"/>
                  </a:cubicBezTo>
                  <a:cubicBezTo>
                    <a:pt x="253579" y="84512"/>
                    <a:pt x="319191" y="164219"/>
                    <a:pt x="363474" y="213402"/>
                  </a:cubicBezTo>
                  <a:cubicBezTo>
                    <a:pt x="273922" y="228547"/>
                    <a:pt x="92588" y="226282"/>
                    <a:pt x="0" y="213402"/>
                  </a:cubicBezTo>
                  <a:close/>
                </a:path>
              </a:pathLst>
            </a:custGeom>
            <a:solidFill>
              <a:srgbClr val="FFA7B4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3570426399">
                    <a:prstGeom prst="triangle">
                      <a:avLst>
                        <a:gd name="adj" fmla="val 4827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4" name="직사각형 230">
              <a:extLst>
                <a:ext uri="{FF2B5EF4-FFF2-40B4-BE49-F238E27FC236}">
                  <a16:creationId xmlns:a16="http://schemas.microsoft.com/office/drawing/2014/main" id="{F594BA6A-7C18-4169-A845-F56904E83967}"/>
                </a:ext>
              </a:extLst>
            </p:cNvPr>
            <p:cNvSpPr/>
            <p:nvPr/>
          </p:nvSpPr>
          <p:spPr>
            <a:xfrm>
              <a:off x="654254" y="5591076"/>
              <a:ext cx="2852902" cy="564897"/>
            </a:xfrm>
            <a:custGeom>
              <a:avLst/>
              <a:gdLst>
                <a:gd name="connsiteX0" fmla="*/ 0 w 2852902"/>
                <a:gd name="connsiteY0" fmla="*/ 0 h 564897"/>
                <a:gd name="connsiteX1" fmla="*/ 542051 w 2852902"/>
                <a:gd name="connsiteY1" fmla="*/ 0 h 564897"/>
                <a:gd name="connsiteX2" fmla="*/ 1055574 w 2852902"/>
                <a:gd name="connsiteY2" fmla="*/ 0 h 564897"/>
                <a:gd name="connsiteX3" fmla="*/ 1540567 w 2852902"/>
                <a:gd name="connsiteY3" fmla="*/ 0 h 564897"/>
                <a:gd name="connsiteX4" fmla="*/ 2139677 w 2852902"/>
                <a:gd name="connsiteY4" fmla="*/ 0 h 564897"/>
                <a:gd name="connsiteX5" fmla="*/ 2852902 w 2852902"/>
                <a:gd name="connsiteY5" fmla="*/ 0 h 564897"/>
                <a:gd name="connsiteX6" fmla="*/ 2852902 w 2852902"/>
                <a:gd name="connsiteY6" fmla="*/ 564897 h 564897"/>
                <a:gd name="connsiteX7" fmla="*/ 2310851 w 2852902"/>
                <a:gd name="connsiteY7" fmla="*/ 564897 h 564897"/>
                <a:gd name="connsiteX8" fmla="*/ 1683212 w 2852902"/>
                <a:gd name="connsiteY8" fmla="*/ 564897 h 564897"/>
                <a:gd name="connsiteX9" fmla="*/ 1112632 w 2852902"/>
                <a:gd name="connsiteY9" fmla="*/ 564897 h 564897"/>
                <a:gd name="connsiteX10" fmla="*/ 0 w 2852902"/>
                <a:gd name="connsiteY10" fmla="*/ 564897 h 564897"/>
                <a:gd name="connsiteX11" fmla="*/ 0 w 2852902"/>
                <a:gd name="connsiteY11" fmla="*/ 0 h 56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2902" h="564897" fill="none" extrusionOk="0">
                  <a:moveTo>
                    <a:pt x="0" y="0"/>
                  </a:moveTo>
                  <a:cubicBezTo>
                    <a:pt x="230643" y="-26254"/>
                    <a:pt x="411103" y="15352"/>
                    <a:pt x="542051" y="0"/>
                  </a:cubicBezTo>
                  <a:cubicBezTo>
                    <a:pt x="672999" y="-15352"/>
                    <a:pt x="916283" y="-20693"/>
                    <a:pt x="1055574" y="0"/>
                  </a:cubicBezTo>
                  <a:cubicBezTo>
                    <a:pt x="1194865" y="20693"/>
                    <a:pt x="1317226" y="21837"/>
                    <a:pt x="1540567" y="0"/>
                  </a:cubicBezTo>
                  <a:cubicBezTo>
                    <a:pt x="1763908" y="-21837"/>
                    <a:pt x="1909539" y="20690"/>
                    <a:pt x="2139677" y="0"/>
                  </a:cubicBezTo>
                  <a:cubicBezTo>
                    <a:pt x="2369815" y="-20690"/>
                    <a:pt x="2578150" y="-7024"/>
                    <a:pt x="2852902" y="0"/>
                  </a:cubicBezTo>
                  <a:cubicBezTo>
                    <a:pt x="2827019" y="273296"/>
                    <a:pt x="2861255" y="404535"/>
                    <a:pt x="2852902" y="564897"/>
                  </a:cubicBezTo>
                  <a:cubicBezTo>
                    <a:pt x="2652384" y="559516"/>
                    <a:pt x="2437321" y="564908"/>
                    <a:pt x="2310851" y="564897"/>
                  </a:cubicBezTo>
                  <a:cubicBezTo>
                    <a:pt x="2184381" y="564886"/>
                    <a:pt x="1979947" y="546376"/>
                    <a:pt x="1683212" y="564897"/>
                  </a:cubicBezTo>
                  <a:cubicBezTo>
                    <a:pt x="1386477" y="583418"/>
                    <a:pt x="1335472" y="552526"/>
                    <a:pt x="1112632" y="564897"/>
                  </a:cubicBezTo>
                  <a:cubicBezTo>
                    <a:pt x="889792" y="577268"/>
                    <a:pt x="443309" y="560602"/>
                    <a:pt x="0" y="564897"/>
                  </a:cubicBezTo>
                  <a:cubicBezTo>
                    <a:pt x="-14620" y="333748"/>
                    <a:pt x="16093" y="193081"/>
                    <a:pt x="0" y="0"/>
                  </a:cubicBezTo>
                  <a:close/>
                </a:path>
                <a:path w="2852902" h="564897" stroke="0" extrusionOk="0">
                  <a:moveTo>
                    <a:pt x="0" y="0"/>
                  </a:moveTo>
                  <a:cubicBezTo>
                    <a:pt x="188077" y="10054"/>
                    <a:pt x="392032" y="-29127"/>
                    <a:pt x="627638" y="0"/>
                  </a:cubicBezTo>
                  <a:cubicBezTo>
                    <a:pt x="863244" y="29127"/>
                    <a:pt x="952238" y="9962"/>
                    <a:pt x="1112632" y="0"/>
                  </a:cubicBezTo>
                  <a:cubicBezTo>
                    <a:pt x="1273026" y="-9962"/>
                    <a:pt x="1428795" y="-16627"/>
                    <a:pt x="1683212" y="0"/>
                  </a:cubicBezTo>
                  <a:cubicBezTo>
                    <a:pt x="1937629" y="16627"/>
                    <a:pt x="2088194" y="-1842"/>
                    <a:pt x="2196735" y="0"/>
                  </a:cubicBezTo>
                  <a:cubicBezTo>
                    <a:pt x="2305276" y="1842"/>
                    <a:pt x="2586226" y="11955"/>
                    <a:pt x="2852902" y="0"/>
                  </a:cubicBezTo>
                  <a:cubicBezTo>
                    <a:pt x="2838540" y="247023"/>
                    <a:pt x="2841839" y="392377"/>
                    <a:pt x="2852902" y="564897"/>
                  </a:cubicBezTo>
                  <a:cubicBezTo>
                    <a:pt x="2615254" y="588790"/>
                    <a:pt x="2525572" y="584534"/>
                    <a:pt x="2310851" y="564897"/>
                  </a:cubicBezTo>
                  <a:cubicBezTo>
                    <a:pt x="2096130" y="545260"/>
                    <a:pt x="1946742" y="548178"/>
                    <a:pt x="1683212" y="564897"/>
                  </a:cubicBezTo>
                  <a:cubicBezTo>
                    <a:pt x="1419682" y="581616"/>
                    <a:pt x="1414498" y="571850"/>
                    <a:pt x="1198219" y="564897"/>
                  </a:cubicBezTo>
                  <a:cubicBezTo>
                    <a:pt x="981940" y="557944"/>
                    <a:pt x="879588" y="580303"/>
                    <a:pt x="627638" y="564897"/>
                  </a:cubicBezTo>
                  <a:cubicBezTo>
                    <a:pt x="375688" y="549491"/>
                    <a:pt x="205326" y="561293"/>
                    <a:pt x="0" y="564897"/>
                  </a:cubicBezTo>
                  <a:cubicBezTo>
                    <a:pt x="8248" y="340751"/>
                    <a:pt x="-6594" y="153653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122005853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9" t="41903" r="50194" b="45006"/>
          <a:stretch/>
        </p:blipFill>
        <p:spPr>
          <a:xfrm>
            <a:off x="6463048" y="3211682"/>
            <a:ext cx="889462" cy="374073"/>
          </a:xfrm>
          <a:prstGeom prst="rect">
            <a:avLst/>
          </a:prstGeom>
          <a:effectLst/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" t="5003" r="5569" b="11005"/>
          <a:stretch/>
        </p:blipFill>
        <p:spPr>
          <a:xfrm rot="20752672">
            <a:off x="4972890" y="2049344"/>
            <a:ext cx="1404852" cy="1360721"/>
          </a:xfrm>
          <a:prstGeom prst="rect">
            <a:avLst/>
          </a:prstGeom>
          <a:effectLst/>
        </p:spPr>
      </p:pic>
      <p:grpSp>
        <p:nvGrpSpPr>
          <p:cNvPr id="91" name="그룹 90">
            <a:extLst>
              <a:ext uri="{FF2B5EF4-FFF2-40B4-BE49-F238E27FC236}">
                <a16:creationId xmlns:a16="http://schemas.microsoft.com/office/drawing/2014/main" id="{EFD1747C-FC27-4763-8E7E-7592F6DE3C41}"/>
              </a:ext>
            </a:extLst>
          </p:cNvPr>
          <p:cNvGrpSpPr/>
          <p:nvPr/>
        </p:nvGrpSpPr>
        <p:grpSpPr>
          <a:xfrm>
            <a:off x="5325167" y="3307514"/>
            <a:ext cx="840975" cy="260610"/>
            <a:chOff x="4897120" y="2434655"/>
            <a:chExt cx="1570812" cy="486780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471A1F95-17EF-48C7-8FF9-611B4CA83B62}"/>
                </a:ext>
              </a:extLst>
            </p:cNvPr>
            <p:cNvGrpSpPr/>
            <p:nvPr/>
          </p:nvGrpSpPr>
          <p:grpSpPr>
            <a:xfrm>
              <a:off x="4897120" y="2434655"/>
              <a:ext cx="551301" cy="476620"/>
              <a:chOff x="4897120" y="2227810"/>
              <a:chExt cx="790556" cy="683465"/>
            </a:xfrm>
          </p:grpSpPr>
          <p:sp>
            <p:nvSpPr>
              <p:cNvPr id="96" name="사각형: 둥근 모서리 5">
                <a:extLst>
                  <a:ext uri="{FF2B5EF4-FFF2-40B4-BE49-F238E27FC236}">
                    <a16:creationId xmlns:a16="http://schemas.microsoft.com/office/drawing/2014/main" id="{64EF7C48-2474-4714-9E93-35773BB730B1}"/>
                  </a:ext>
                </a:extLst>
              </p:cNvPr>
              <p:cNvSpPr/>
              <p:nvPr/>
            </p:nvSpPr>
            <p:spPr>
              <a:xfrm>
                <a:off x="4897120" y="2227810"/>
                <a:ext cx="787677" cy="665018"/>
              </a:xfrm>
              <a:prstGeom prst="roundRect">
                <a:avLst/>
              </a:prstGeom>
              <a:solidFill>
                <a:srgbClr val="D6B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  <p:sp>
            <p:nvSpPr>
              <p:cNvPr id="97" name="사각형: 둥근 모서리 99">
                <a:extLst>
                  <a:ext uri="{FF2B5EF4-FFF2-40B4-BE49-F238E27FC236}">
                    <a16:creationId xmlns:a16="http://schemas.microsoft.com/office/drawing/2014/main" id="{8F89398B-884C-4BA6-9DC6-B6FB46BB0114}"/>
                  </a:ext>
                </a:extLst>
              </p:cNvPr>
              <p:cNvSpPr/>
              <p:nvPr/>
            </p:nvSpPr>
            <p:spPr>
              <a:xfrm>
                <a:off x="4899999" y="2689045"/>
                <a:ext cx="787677" cy="222230"/>
              </a:xfrm>
              <a:prstGeom prst="roundRect">
                <a:avLst/>
              </a:prstGeom>
              <a:solidFill>
                <a:srgbClr val="AA78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87C6323-2343-4A18-9D33-AD7DA957B45A}"/>
                </a:ext>
              </a:extLst>
            </p:cNvPr>
            <p:cNvGrpSpPr/>
            <p:nvPr/>
          </p:nvGrpSpPr>
          <p:grpSpPr>
            <a:xfrm>
              <a:off x="5916631" y="2444815"/>
              <a:ext cx="551301" cy="476620"/>
              <a:chOff x="4897120" y="2227810"/>
              <a:chExt cx="790556" cy="683465"/>
            </a:xfrm>
          </p:grpSpPr>
          <p:sp>
            <p:nvSpPr>
              <p:cNvPr id="94" name="사각형: 둥근 모서리 102">
                <a:extLst>
                  <a:ext uri="{FF2B5EF4-FFF2-40B4-BE49-F238E27FC236}">
                    <a16:creationId xmlns:a16="http://schemas.microsoft.com/office/drawing/2014/main" id="{91E63688-65D8-465F-9C5C-9BFF12D805D1}"/>
                  </a:ext>
                </a:extLst>
              </p:cNvPr>
              <p:cNvSpPr/>
              <p:nvPr/>
            </p:nvSpPr>
            <p:spPr>
              <a:xfrm>
                <a:off x="4897120" y="2227810"/>
                <a:ext cx="787677" cy="665018"/>
              </a:xfrm>
              <a:prstGeom prst="roundRect">
                <a:avLst/>
              </a:prstGeom>
              <a:solidFill>
                <a:srgbClr val="D6B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  <p:sp>
            <p:nvSpPr>
              <p:cNvPr id="95" name="사각형: 둥근 모서리 103">
                <a:extLst>
                  <a:ext uri="{FF2B5EF4-FFF2-40B4-BE49-F238E27FC236}">
                    <a16:creationId xmlns:a16="http://schemas.microsoft.com/office/drawing/2014/main" id="{772F17E0-90F9-40BA-B5CA-B9862E5A4F18}"/>
                  </a:ext>
                </a:extLst>
              </p:cNvPr>
              <p:cNvSpPr/>
              <p:nvPr/>
            </p:nvSpPr>
            <p:spPr>
              <a:xfrm>
                <a:off x="4899999" y="2689045"/>
                <a:ext cx="787677" cy="222230"/>
              </a:xfrm>
              <a:prstGeom prst="roundRect">
                <a:avLst/>
              </a:prstGeom>
              <a:solidFill>
                <a:srgbClr val="AA78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</p:grpSp>
      <p:pic>
        <p:nvPicPr>
          <p:cNvPr id="98" name="그림 97" descr="옅은이(가) 표시된 사진&#10;&#10;자동 생성된 설명">
            <a:extLst>
              <a:ext uri="{FF2B5EF4-FFF2-40B4-BE49-F238E27FC236}">
                <a16:creationId xmlns:a16="http://schemas.microsoft.com/office/drawing/2014/main" id="{002D0B8D-997A-41A2-9B65-B336BB7252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4888">
            <a:off x="6042424" y="1884077"/>
            <a:ext cx="1811514" cy="1823571"/>
          </a:xfrm>
          <a:prstGeom prst="rect">
            <a:avLst/>
          </a:prstGeom>
          <a:effectLst/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90962C1-3AA4-4485-B71A-CDC3138113D5}"/>
              </a:ext>
            </a:extLst>
          </p:cNvPr>
          <p:cNvSpPr txBox="1"/>
          <p:nvPr/>
        </p:nvSpPr>
        <p:spPr>
          <a:xfrm>
            <a:off x="3422661" y="3315853"/>
            <a:ext cx="5730532" cy="86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기술스택</a:t>
            </a:r>
            <a:endParaRPr lang="ko-KR" altLang="en-US" sz="4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58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F7C391-8FE5-4921-97A8-C0CA258988E2}"/>
              </a:ext>
            </a:extLst>
          </p:cNvPr>
          <p:cNvGrpSpPr/>
          <p:nvPr/>
        </p:nvGrpSpPr>
        <p:grpSpPr>
          <a:xfrm>
            <a:off x="634872" y="624840"/>
            <a:ext cx="10922256" cy="5101021"/>
            <a:chOff x="812545" y="1112740"/>
            <a:chExt cx="10170415" cy="4593723"/>
          </a:xfrm>
        </p:grpSpPr>
        <p:sp>
          <p:nvSpPr>
            <p:cNvPr id="6" name="모서리가 둥근 직사각형 157">
              <a:extLst>
                <a:ext uri="{FF2B5EF4-FFF2-40B4-BE49-F238E27FC236}">
                  <a16:creationId xmlns:a16="http://schemas.microsoft.com/office/drawing/2014/main" id="{89A0717D-4840-4DB8-A4E5-AE1EF3715CD0}"/>
                </a:ext>
              </a:extLst>
            </p:cNvPr>
            <p:cNvSpPr/>
            <p:nvPr/>
          </p:nvSpPr>
          <p:spPr>
            <a:xfrm>
              <a:off x="812545" y="1112741"/>
              <a:ext cx="3071236" cy="4593721"/>
            </a:xfrm>
            <a:custGeom>
              <a:avLst/>
              <a:gdLst>
                <a:gd name="connsiteX0" fmla="*/ 0 w 3298275"/>
                <a:gd name="connsiteY0" fmla="*/ 549723 h 4232339"/>
                <a:gd name="connsiteX1" fmla="*/ 549723 w 3298275"/>
                <a:gd name="connsiteY1" fmla="*/ 0 h 4232339"/>
                <a:gd name="connsiteX2" fmla="*/ 1055454 w 3298275"/>
                <a:gd name="connsiteY2" fmla="*/ 0 h 4232339"/>
                <a:gd name="connsiteX3" fmla="*/ 1627149 w 3298275"/>
                <a:gd name="connsiteY3" fmla="*/ 0 h 4232339"/>
                <a:gd name="connsiteX4" fmla="*/ 2154868 w 3298275"/>
                <a:gd name="connsiteY4" fmla="*/ 0 h 4232339"/>
                <a:gd name="connsiteX5" fmla="*/ 2748552 w 3298275"/>
                <a:gd name="connsiteY5" fmla="*/ 0 h 4232339"/>
                <a:gd name="connsiteX6" fmla="*/ 3298275 w 3298275"/>
                <a:gd name="connsiteY6" fmla="*/ 549723 h 4232339"/>
                <a:gd name="connsiteX7" fmla="*/ 3298275 w 3298275"/>
                <a:gd name="connsiteY7" fmla="*/ 1207631 h 4232339"/>
                <a:gd name="connsiteX8" fmla="*/ 3298275 w 3298275"/>
                <a:gd name="connsiteY8" fmla="*/ 1865538 h 4232339"/>
                <a:gd name="connsiteX9" fmla="*/ 3298275 w 3298275"/>
                <a:gd name="connsiteY9" fmla="*/ 2554775 h 4232339"/>
                <a:gd name="connsiteX10" fmla="*/ 3298275 w 3298275"/>
                <a:gd name="connsiteY10" fmla="*/ 3682616 h 4232339"/>
                <a:gd name="connsiteX11" fmla="*/ 2748552 w 3298275"/>
                <a:gd name="connsiteY11" fmla="*/ 4232339 h 4232339"/>
                <a:gd name="connsiteX12" fmla="*/ 2220833 w 3298275"/>
                <a:gd name="connsiteY12" fmla="*/ 4232339 h 4232339"/>
                <a:gd name="connsiteX13" fmla="*/ 1693114 w 3298275"/>
                <a:gd name="connsiteY13" fmla="*/ 4232339 h 4232339"/>
                <a:gd name="connsiteX14" fmla="*/ 1209372 w 3298275"/>
                <a:gd name="connsiteY14" fmla="*/ 4232339 h 4232339"/>
                <a:gd name="connsiteX15" fmla="*/ 549723 w 3298275"/>
                <a:gd name="connsiteY15" fmla="*/ 4232339 h 4232339"/>
                <a:gd name="connsiteX16" fmla="*/ 0 w 3298275"/>
                <a:gd name="connsiteY16" fmla="*/ 3682616 h 4232339"/>
                <a:gd name="connsiteX17" fmla="*/ 0 w 3298275"/>
                <a:gd name="connsiteY17" fmla="*/ 3118695 h 4232339"/>
                <a:gd name="connsiteX18" fmla="*/ 0 w 3298275"/>
                <a:gd name="connsiteY18" fmla="*/ 2460788 h 4232339"/>
                <a:gd name="connsiteX19" fmla="*/ 0 w 3298275"/>
                <a:gd name="connsiteY19" fmla="*/ 1771551 h 4232339"/>
                <a:gd name="connsiteX20" fmla="*/ 0 w 3298275"/>
                <a:gd name="connsiteY20" fmla="*/ 1144973 h 4232339"/>
                <a:gd name="connsiteX21" fmla="*/ 0 w 3298275"/>
                <a:gd name="connsiteY21" fmla="*/ 549723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98275" h="4232339" fill="none" extrusionOk="0">
                  <a:moveTo>
                    <a:pt x="0" y="549723"/>
                  </a:moveTo>
                  <a:cubicBezTo>
                    <a:pt x="-41561" y="265969"/>
                    <a:pt x="315602" y="-22330"/>
                    <a:pt x="549723" y="0"/>
                  </a:cubicBezTo>
                  <a:cubicBezTo>
                    <a:pt x="677304" y="13464"/>
                    <a:pt x="852055" y="1326"/>
                    <a:pt x="1055454" y="0"/>
                  </a:cubicBezTo>
                  <a:cubicBezTo>
                    <a:pt x="1258853" y="-1326"/>
                    <a:pt x="1487982" y="-7742"/>
                    <a:pt x="1627149" y="0"/>
                  </a:cubicBezTo>
                  <a:cubicBezTo>
                    <a:pt x="1766317" y="7742"/>
                    <a:pt x="2019540" y="-11780"/>
                    <a:pt x="2154868" y="0"/>
                  </a:cubicBezTo>
                  <a:cubicBezTo>
                    <a:pt x="2290196" y="11780"/>
                    <a:pt x="2575699" y="-13891"/>
                    <a:pt x="2748552" y="0"/>
                  </a:cubicBezTo>
                  <a:cubicBezTo>
                    <a:pt x="3087546" y="-50976"/>
                    <a:pt x="3275475" y="301796"/>
                    <a:pt x="3298275" y="549723"/>
                  </a:cubicBezTo>
                  <a:cubicBezTo>
                    <a:pt x="3321952" y="771067"/>
                    <a:pt x="3293601" y="1027360"/>
                    <a:pt x="3298275" y="1207631"/>
                  </a:cubicBezTo>
                  <a:cubicBezTo>
                    <a:pt x="3302949" y="1387902"/>
                    <a:pt x="3287678" y="1544560"/>
                    <a:pt x="3298275" y="1865538"/>
                  </a:cubicBezTo>
                  <a:cubicBezTo>
                    <a:pt x="3308872" y="2186516"/>
                    <a:pt x="3283560" y="2252771"/>
                    <a:pt x="3298275" y="2554775"/>
                  </a:cubicBezTo>
                  <a:cubicBezTo>
                    <a:pt x="3312990" y="2856779"/>
                    <a:pt x="3266802" y="3403585"/>
                    <a:pt x="3298275" y="3682616"/>
                  </a:cubicBezTo>
                  <a:cubicBezTo>
                    <a:pt x="3322027" y="3953441"/>
                    <a:pt x="3069496" y="4212025"/>
                    <a:pt x="2748552" y="4232339"/>
                  </a:cubicBezTo>
                  <a:cubicBezTo>
                    <a:pt x="2544893" y="4248372"/>
                    <a:pt x="2341049" y="4208012"/>
                    <a:pt x="2220833" y="4232339"/>
                  </a:cubicBezTo>
                  <a:cubicBezTo>
                    <a:pt x="2100617" y="4256666"/>
                    <a:pt x="1954141" y="4247892"/>
                    <a:pt x="1693114" y="4232339"/>
                  </a:cubicBezTo>
                  <a:cubicBezTo>
                    <a:pt x="1432087" y="4216786"/>
                    <a:pt x="1402316" y="4241638"/>
                    <a:pt x="1209372" y="4232339"/>
                  </a:cubicBezTo>
                  <a:cubicBezTo>
                    <a:pt x="1016428" y="4223040"/>
                    <a:pt x="833781" y="4204742"/>
                    <a:pt x="549723" y="4232339"/>
                  </a:cubicBezTo>
                  <a:cubicBezTo>
                    <a:pt x="274406" y="4212366"/>
                    <a:pt x="9646" y="3958869"/>
                    <a:pt x="0" y="3682616"/>
                  </a:cubicBezTo>
                  <a:cubicBezTo>
                    <a:pt x="11902" y="3492965"/>
                    <a:pt x="-490" y="3301006"/>
                    <a:pt x="0" y="3118695"/>
                  </a:cubicBezTo>
                  <a:cubicBezTo>
                    <a:pt x="490" y="2936384"/>
                    <a:pt x="30577" y="2662994"/>
                    <a:pt x="0" y="2460788"/>
                  </a:cubicBezTo>
                  <a:cubicBezTo>
                    <a:pt x="-30577" y="2258582"/>
                    <a:pt x="25991" y="2113996"/>
                    <a:pt x="0" y="1771551"/>
                  </a:cubicBezTo>
                  <a:cubicBezTo>
                    <a:pt x="-25991" y="1429106"/>
                    <a:pt x="-26091" y="1308365"/>
                    <a:pt x="0" y="1144973"/>
                  </a:cubicBezTo>
                  <a:cubicBezTo>
                    <a:pt x="26091" y="981581"/>
                    <a:pt x="20848" y="680235"/>
                    <a:pt x="0" y="549723"/>
                  </a:cubicBezTo>
                  <a:close/>
                </a:path>
                <a:path w="3298275" h="4232339" stroke="0" extrusionOk="0">
                  <a:moveTo>
                    <a:pt x="0" y="549723"/>
                  </a:moveTo>
                  <a:cubicBezTo>
                    <a:pt x="-6630" y="309013"/>
                    <a:pt x="239700" y="5390"/>
                    <a:pt x="549723" y="0"/>
                  </a:cubicBezTo>
                  <a:cubicBezTo>
                    <a:pt x="679126" y="6706"/>
                    <a:pt x="940172" y="-20034"/>
                    <a:pt x="1055454" y="0"/>
                  </a:cubicBezTo>
                  <a:cubicBezTo>
                    <a:pt x="1170736" y="20034"/>
                    <a:pt x="1332672" y="-17137"/>
                    <a:pt x="1583173" y="0"/>
                  </a:cubicBezTo>
                  <a:cubicBezTo>
                    <a:pt x="1833674" y="17137"/>
                    <a:pt x="1969531" y="-13300"/>
                    <a:pt x="2176856" y="0"/>
                  </a:cubicBezTo>
                  <a:cubicBezTo>
                    <a:pt x="2384181" y="13300"/>
                    <a:pt x="2573253" y="-26940"/>
                    <a:pt x="2748552" y="0"/>
                  </a:cubicBezTo>
                  <a:cubicBezTo>
                    <a:pt x="3090049" y="29790"/>
                    <a:pt x="3306246" y="252201"/>
                    <a:pt x="3298275" y="549723"/>
                  </a:cubicBezTo>
                  <a:cubicBezTo>
                    <a:pt x="3324983" y="774754"/>
                    <a:pt x="3330030" y="975947"/>
                    <a:pt x="3298275" y="1238959"/>
                  </a:cubicBezTo>
                  <a:cubicBezTo>
                    <a:pt x="3266520" y="1501971"/>
                    <a:pt x="3310594" y="1521166"/>
                    <a:pt x="3298275" y="1802880"/>
                  </a:cubicBezTo>
                  <a:cubicBezTo>
                    <a:pt x="3285956" y="2084594"/>
                    <a:pt x="3320787" y="2325241"/>
                    <a:pt x="3298275" y="2460788"/>
                  </a:cubicBezTo>
                  <a:cubicBezTo>
                    <a:pt x="3275763" y="2596335"/>
                    <a:pt x="3300546" y="2805241"/>
                    <a:pt x="3298275" y="3056037"/>
                  </a:cubicBezTo>
                  <a:cubicBezTo>
                    <a:pt x="3296004" y="3306833"/>
                    <a:pt x="3274237" y="3409636"/>
                    <a:pt x="3298275" y="3682616"/>
                  </a:cubicBezTo>
                  <a:cubicBezTo>
                    <a:pt x="3314859" y="3956248"/>
                    <a:pt x="3062954" y="4241610"/>
                    <a:pt x="2748552" y="4232339"/>
                  </a:cubicBezTo>
                  <a:cubicBezTo>
                    <a:pt x="2621553" y="4239882"/>
                    <a:pt x="2408568" y="4231091"/>
                    <a:pt x="2176856" y="4232339"/>
                  </a:cubicBezTo>
                  <a:cubicBezTo>
                    <a:pt x="1945144" y="4233587"/>
                    <a:pt x="1830851" y="4252992"/>
                    <a:pt x="1583173" y="4232339"/>
                  </a:cubicBezTo>
                  <a:cubicBezTo>
                    <a:pt x="1335495" y="4211686"/>
                    <a:pt x="893178" y="4200016"/>
                    <a:pt x="549723" y="4232339"/>
                  </a:cubicBezTo>
                  <a:cubicBezTo>
                    <a:pt x="310294" y="4219186"/>
                    <a:pt x="-50693" y="4006958"/>
                    <a:pt x="0" y="3682616"/>
                  </a:cubicBezTo>
                  <a:cubicBezTo>
                    <a:pt x="-19909" y="3514901"/>
                    <a:pt x="6243" y="3317214"/>
                    <a:pt x="0" y="3150024"/>
                  </a:cubicBezTo>
                  <a:cubicBezTo>
                    <a:pt x="-6243" y="2982834"/>
                    <a:pt x="7754" y="2733375"/>
                    <a:pt x="0" y="2523446"/>
                  </a:cubicBezTo>
                  <a:cubicBezTo>
                    <a:pt x="-7754" y="2313517"/>
                    <a:pt x="-17540" y="2136508"/>
                    <a:pt x="0" y="1896867"/>
                  </a:cubicBezTo>
                  <a:cubicBezTo>
                    <a:pt x="17540" y="1657226"/>
                    <a:pt x="14766" y="1525718"/>
                    <a:pt x="0" y="1207631"/>
                  </a:cubicBezTo>
                  <a:cubicBezTo>
                    <a:pt x="-14766" y="889544"/>
                    <a:pt x="26968" y="832155"/>
                    <a:pt x="0" y="549723"/>
                  </a:cubicBezTo>
                  <a:close/>
                </a:path>
              </a:pathLst>
            </a:custGeom>
            <a:solidFill>
              <a:srgbClr val="FFC5CD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:ask="http://schemas.microsoft.com/office/drawing/2018/sketchyshapes" xmlns="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1" name="모서리가 둥근 직사각형 157">
              <a:extLst>
                <a:ext uri="{FF2B5EF4-FFF2-40B4-BE49-F238E27FC236}">
                  <a16:creationId xmlns:a16="http://schemas.microsoft.com/office/drawing/2014/main" id="{AA3A1F48-E7DE-4890-BDD6-71D87C5AEFCD}"/>
                </a:ext>
              </a:extLst>
            </p:cNvPr>
            <p:cNvSpPr/>
            <p:nvPr/>
          </p:nvSpPr>
          <p:spPr>
            <a:xfrm>
              <a:off x="4337614" y="1112742"/>
              <a:ext cx="3071236" cy="4593721"/>
            </a:xfrm>
            <a:custGeom>
              <a:avLst/>
              <a:gdLst>
                <a:gd name="connsiteX0" fmla="*/ 0 w 3298275"/>
                <a:gd name="connsiteY0" fmla="*/ 549723 h 4232339"/>
                <a:gd name="connsiteX1" fmla="*/ 549723 w 3298275"/>
                <a:gd name="connsiteY1" fmla="*/ 0 h 4232339"/>
                <a:gd name="connsiteX2" fmla="*/ 1055454 w 3298275"/>
                <a:gd name="connsiteY2" fmla="*/ 0 h 4232339"/>
                <a:gd name="connsiteX3" fmla="*/ 1627149 w 3298275"/>
                <a:gd name="connsiteY3" fmla="*/ 0 h 4232339"/>
                <a:gd name="connsiteX4" fmla="*/ 2154868 w 3298275"/>
                <a:gd name="connsiteY4" fmla="*/ 0 h 4232339"/>
                <a:gd name="connsiteX5" fmla="*/ 2748552 w 3298275"/>
                <a:gd name="connsiteY5" fmla="*/ 0 h 4232339"/>
                <a:gd name="connsiteX6" fmla="*/ 3298275 w 3298275"/>
                <a:gd name="connsiteY6" fmla="*/ 549723 h 4232339"/>
                <a:gd name="connsiteX7" fmla="*/ 3298275 w 3298275"/>
                <a:gd name="connsiteY7" fmla="*/ 1207631 h 4232339"/>
                <a:gd name="connsiteX8" fmla="*/ 3298275 w 3298275"/>
                <a:gd name="connsiteY8" fmla="*/ 1865538 h 4232339"/>
                <a:gd name="connsiteX9" fmla="*/ 3298275 w 3298275"/>
                <a:gd name="connsiteY9" fmla="*/ 2554775 h 4232339"/>
                <a:gd name="connsiteX10" fmla="*/ 3298275 w 3298275"/>
                <a:gd name="connsiteY10" fmla="*/ 3682616 h 4232339"/>
                <a:gd name="connsiteX11" fmla="*/ 2748552 w 3298275"/>
                <a:gd name="connsiteY11" fmla="*/ 4232339 h 4232339"/>
                <a:gd name="connsiteX12" fmla="*/ 2220833 w 3298275"/>
                <a:gd name="connsiteY12" fmla="*/ 4232339 h 4232339"/>
                <a:gd name="connsiteX13" fmla="*/ 1693114 w 3298275"/>
                <a:gd name="connsiteY13" fmla="*/ 4232339 h 4232339"/>
                <a:gd name="connsiteX14" fmla="*/ 1209372 w 3298275"/>
                <a:gd name="connsiteY14" fmla="*/ 4232339 h 4232339"/>
                <a:gd name="connsiteX15" fmla="*/ 549723 w 3298275"/>
                <a:gd name="connsiteY15" fmla="*/ 4232339 h 4232339"/>
                <a:gd name="connsiteX16" fmla="*/ 0 w 3298275"/>
                <a:gd name="connsiteY16" fmla="*/ 3682616 h 4232339"/>
                <a:gd name="connsiteX17" fmla="*/ 0 w 3298275"/>
                <a:gd name="connsiteY17" fmla="*/ 3118695 h 4232339"/>
                <a:gd name="connsiteX18" fmla="*/ 0 w 3298275"/>
                <a:gd name="connsiteY18" fmla="*/ 2460788 h 4232339"/>
                <a:gd name="connsiteX19" fmla="*/ 0 w 3298275"/>
                <a:gd name="connsiteY19" fmla="*/ 1771551 h 4232339"/>
                <a:gd name="connsiteX20" fmla="*/ 0 w 3298275"/>
                <a:gd name="connsiteY20" fmla="*/ 1144973 h 4232339"/>
                <a:gd name="connsiteX21" fmla="*/ 0 w 3298275"/>
                <a:gd name="connsiteY21" fmla="*/ 549723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98275" h="4232339" fill="none" extrusionOk="0">
                  <a:moveTo>
                    <a:pt x="0" y="549723"/>
                  </a:moveTo>
                  <a:cubicBezTo>
                    <a:pt x="-41561" y="265969"/>
                    <a:pt x="315602" y="-22330"/>
                    <a:pt x="549723" y="0"/>
                  </a:cubicBezTo>
                  <a:cubicBezTo>
                    <a:pt x="677304" y="13464"/>
                    <a:pt x="852055" y="1326"/>
                    <a:pt x="1055454" y="0"/>
                  </a:cubicBezTo>
                  <a:cubicBezTo>
                    <a:pt x="1258853" y="-1326"/>
                    <a:pt x="1487982" y="-7742"/>
                    <a:pt x="1627149" y="0"/>
                  </a:cubicBezTo>
                  <a:cubicBezTo>
                    <a:pt x="1766317" y="7742"/>
                    <a:pt x="2019540" y="-11780"/>
                    <a:pt x="2154868" y="0"/>
                  </a:cubicBezTo>
                  <a:cubicBezTo>
                    <a:pt x="2290196" y="11780"/>
                    <a:pt x="2575699" y="-13891"/>
                    <a:pt x="2748552" y="0"/>
                  </a:cubicBezTo>
                  <a:cubicBezTo>
                    <a:pt x="3087546" y="-50976"/>
                    <a:pt x="3275475" y="301796"/>
                    <a:pt x="3298275" y="549723"/>
                  </a:cubicBezTo>
                  <a:cubicBezTo>
                    <a:pt x="3321952" y="771067"/>
                    <a:pt x="3293601" y="1027360"/>
                    <a:pt x="3298275" y="1207631"/>
                  </a:cubicBezTo>
                  <a:cubicBezTo>
                    <a:pt x="3302949" y="1387902"/>
                    <a:pt x="3287678" y="1544560"/>
                    <a:pt x="3298275" y="1865538"/>
                  </a:cubicBezTo>
                  <a:cubicBezTo>
                    <a:pt x="3308872" y="2186516"/>
                    <a:pt x="3283560" y="2252771"/>
                    <a:pt x="3298275" y="2554775"/>
                  </a:cubicBezTo>
                  <a:cubicBezTo>
                    <a:pt x="3312990" y="2856779"/>
                    <a:pt x="3266802" y="3403585"/>
                    <a:pt x="3298275" y="3682616"/>
                  </a:cubicBezTo>
                  <a:cubicBezTo>
                    <a:pt x="3322027" y="3953441"/>
                    <a:pt x="3069496" y="4212025"/>
                    <a:pt x="2748552" y="4232339"/>
                  </a:cubicBezTo>
                  <a:cubicBezTo>
                    <a:pt x="2544893" y="4248372"/>
                    <a:pt x="2341049" y="4208012"/>
                    <a:pt x="2220833" y="4232339"/>
                  </a:cubicBezTo>
                  <a:cubicBezTo>
                    <a:pt x="2100617" y="4256666"/>
                    <a:pt x="1954141" y="4247892"/>
                    <a:pt x="1693114" y="4232339"/>
                  </a:cubicBezTo>
                  <a:cubicBezTo>
                    <a:pt x="1432087" y="4216786"/>
                    <a:pt x="1402316" y="4241638"/>
                    <a:pt x="1209372" y="4232339"/>
                  </a:cubicBezTo>
                  <a:cubicBezTo>
                    <a:pt x="1016428" y="4223040"/>
                    <a:pt x="833781" y="4204742"/>
                    <a:pt x="549723" y="4232339"/>
                  </a:cubicBezTo>
                  <a:cubicBezTo>
                    <a:pt x="274406" y="4212366"/>
                    <a:pt x="9646" y="3958869"/>
                    <a:pt x="0" y="3682616"/>
                  </a:cubicBezTo>
                  <a:cubicBezTo>
                    <a:pt x="11902" y="3492965"/>
                    <a:pt x="-490" y="3301006"/>
                    <a:pt x="0" y="3118695"/>
                  </a:cubicBezTo>
                  <a:cubicBezTo>
                    <a:pt x="490" y="2936384"/>
                    <a:pt x="30577" y="2662994"/>
                    <a:pt x="0" y="2460788"/>
                  </a:cubicBezTo>
                  <a:cubicBezTo>
                    <a:pt x="-30577" y="2258582"/>
                    <a:pt x="25991" y="2113996"/>
                    <a:pt x="0" y="1771551"/>
                  </a:cubicBezTo>
                  <a:cubicBezTo>
                    <a:pt x="-25991" y="1429106"/>
                    <a:pt x="-26091" y="1308365"/>
                    <a:pt x="0" y="1144973"/>
                  </a:cubicBezTo>
                  <a:cubicBezTo>
                    <a:pt x="26091" y="981581"/>
                    <a:pt x="20848" y="680235"/>
                    <a:pt x="0" y="549723"/>
                  </a:cubicBezTo>
                  <a:close/>
                </a:path>
                <a:path w="3298275" h="4232339" stroke="0" extrusionOk="0">
                  <a:moveTo>
                    <a:pt x="0" y="549723"/>
                  </a:moveTo>
                  <a:cubicBezTo>
                    <a:pt x="-6630" y="309013"/>
                    <a:pt x="239700" y="5390"/>
                    <a:pt x="549723" y="0"/>
                  </a:cubicBezTo>
                  <a:cubicBezTo>
                    <a:pt x="679126" y="6706"/>
                    <a:pt x="940172" y="-20034"/>
                    <a:pt x="1055454" y="0"/>
                  </a:cubicBezTo>
                  <a:cubicBezTo>
                    <a:pt x="1170736" y="20034"/>
                    <a:pt x="1332672" y="-17137"/>
                    <a:pt x="1583173" y="0"/>
                  </a:cubicBezTo>
                  <a:cubicBezTo>
                    <a:pt x="1833674" y="17137"/>
                    <a:pt x="1969531" y="-13300"/>
                    <a:pt x="2176856" y="0"/>
                  </a:cubicBezTo>
                  <a:cubicBezTo>
                    <a:pt x="2384181" y="13300"/>
                    <a:pt x="2573253" y="-26940"/>
                    <a:pt x="2748552" y="0"/>
                  </a:cubicBezTo>
                  <a:cubicBezTo>
                    <a:pt x="3090049" y="29790"/>
                    <a:pt x="3306246" y="252201"/>
                    <a:pt x="3298275" y="549723"/>
                  </a:cubicBezTo>
                  <a:cubicBezTo>
                    <a:pt x="3324983" y="774754"/>
                    <a:pt x="3330030" y="975947"/>
                    <a:pt x="3298275" y="1238959"/>
                  </a:cubicBezTo>
                  <a:cubicBezTo>
                    <a:pt x="3266520" y="1501971"/>
                    <a:pt x="3310594" y="1521166"/>
                    <a:pt x="3298275" y="1802880"/>
                  </a:cubicBezTo>
                  <a:cubicBezTo>
                    <a:pt x="3285956" y="2084594"/>
                    <a:pt x="3320787" y="2325241"/>
                    <a:pt x="3298275" y="2460788"/>
                  </a:cubicBezTo>
                  <a:cubicBezTo>
                    <a:pt x="3275763" y="2596335"/>
                    <a:pt x="3300546" y="2805241"/>
                    <a:pt x="3298275" y="3056037"/>
                  </a:cubicBezTo>
                  <a:cubicBezTo>
                    <a:pt x="3296004" y="3306833"/>
                    <a:pt x="3274237" y="3409636"/>
                    <a:pt x="3298275" y="3682616"/>
                  </a:cubicBezTo>
                  <a:cubicBezTo>
                    <a:pt x="3314859" y="3956248"/>
                    <a:pt x="3062954" y="4241610"/>
                    <a:pt x="2748552" y="4232339"/>
                  </a:cubicBezTo>
                  <a:cubicBezTo>
                    <a:pt x="2621553" y="4239882"/>
                    <a:pt x="2408568" y="4231091"/>
                    <a:pt x="2176856" y="4232339"/>
                  </a:cubicBezTo>
                  <a:cubicBezTo>
                    <a:pt x="1945144" y="4233587"/>
                    <a:pt x="1830851" y="4252992"/>
                    <a:pt x="1583173" y="4232339"/>
                  </a:cubicBezTo>
                  <a:cubicBezTo>
                    <a:pt x="1335495" y="4211686"/>
                    <a:pt x="893178" y="4200016"/>
                    <a:pt x="549723" y="4232339"/>
                  </a:cubicBezTo>
                  <a:cubicBezTo>
                    <a:pt x="310294" y="4219186"/>
                    <a:pt x="-50693" y="4006958"/>
                    <a:pt x="0" y="3682616"/>
                  </a:cubicBezTo>
                  <a:cubicBezTo>
                    <a:pt x="-19909" y="3514901"/>
                    <a:pt x="6243" y="3317214"/>
                    <a:pt x="0" y="3150024"/>
                  </a:cubicBezTo>
                  <a:cubicBezTo>
                    <a:pt x="-6243" y="2982834"/>
                    <a:pt x="7754" y="2733375"/>
                    <a:pt x="0" y="2523446"/>
                  </a:cubicBezTo>
                  <a:cubicBezTo>
                    <a:pt x="-7754" y="2313517"/>
                    <a:pt x="-17540" y="2136508"/>
                    <a:pt x="0" y="1896867"/>
                  </a:cubicBezTo>
                  <a:cubicBezTo>
                    <a:pt x="17540" y="1657226"/>
                    <a:pt x="14766" y="1525718"/>
                    <a:pt x="0" y="1207631"/>
                  </a:cubicBezTo>
                  <a:cubicBezTo>
                    <a:pt x="-14766" y="889544"/>
                    <a:pt x="26968" y="832155"/>
                    <a:pt x="0" y="549723"/>
                  </a:cubicBezTo>
                  <a:close/>
                </a:path>
              </a:pathLst>
            </a:custGeom>
            <a:solidFill>
              <a:srgbClr val="FDEA8B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:ask="http://schemas.microsoft.com/office/drawing/2018/sketchyshapes" xmlns="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2" name="모서리가 둥근 직사각형 157">
              <a:extLst>
                <a:ext uri="{FF2B5EF4-FFF2-40B4-BE49-F238E27FC236}">
                  <a16:creationId xmlns:a16="http://schemas.microsoft.com/office/drawing/2014/main" id="{F0F8AEDD-BA9A-4B88-8A31-4305C682F9F8}"/>
                </a:ext>
              </a:extLst>
            </p:cNvPr>
            <p:cNvSpPr/>
            <p:nvPr/>
          </p:nvSpPr>
          <p:spPr>
            <a:xfrm>
              <a:off x="7911724" y="1112740"/>
              <a:ext cx="3071236" cy="4593721"/>
            </a:xfrm>
            <a:custGeom>
              <a:avLst/>
              <a:gdLst>
                <a:gd name="connsiteX0" fmla="*/ 0 w 3298275"/>
                <a:gd name="connsiteY0" fmla="*/ 549723 h 4232339"/>
                <a:gd name="connsiteX1" fmla="*/ 549723 w 3298275"/>
                <a:gd name="connsiteY1" fmla="*/ 0 h 4232339"/>
                <a:gd name="connsiteX2" fmla="*/ 1055454 w 3298275"/>
                <a:gd name="connsiteY2" fmla="*/ 0 h 4232339"/>
                <a:gd name="connsiteX3" fmla="*/ 1627149 w 3298275"/>
                <a:gd name="connsiteY3" fmla="*/ 0 h 4232339"/>
                <a:gd name="connsiteX4" fmla="*/ 2154868 w 3298275"/>
                <a:gd name="connsiteY4" fmla="*/ 0 h 4232339"/>
                <a:gd name="connsiteX5" fmla="*/ 2748552 w 3298275"/>
                <a:gd name="connsiteY5" fmla="*/ 0 h 4232339"/>
                <a:gd name="connsiteX6" fmla="*/ 3298275 w 3298275"/>
                <a:gd name="connsiteY6" fmla="*/ 549723 h 4232339"/>
                <a:gd name="connsiteX7" fmla="*/ 3298275 w 3298275"/>
                <a:gd name="connsiteY7" fmla="*/ 1207631 h 4232339"/>
                <a:gd name="connsiteX8" fmla="*/ 3298275 w 3298275"/>
                <a:gd name="connsiteY8" fmla="*/ 1865538 h 4232339"/>
                <a:gd name="connsiteX9" fmla="*/ 3298275 w 3298275"/>
                <a:gd name="connsiteY9" fmla="*/ 2554775 h 4232339"/>
                <a:gd name="connsiteX10" fmla="*/ 3298275 w 3298275"/>
                <a:gd name="connsiteY10" fmla="*/ 3682616 h 4232339"/>
                <a:gd name="connsiteX11" fmla="*/ 2748552 w 3298275"/>
                <a:gd name="connsiteY11" fmla="*/ 4232339 h 4232339"/>
                <a:gd name="connsiteX12" fmla="*/ 2220833 w 3298275"/>
                <a:gd name="connsiteY12" fmla="*/ 4232339 h 4232339"/>
                <a:gd name="connsiteX13" fmla="*/ 1693114 w 3298275"/>
                <a:gd name="connsiteY13" fmla="*/ 4232339 h 4232339"/>
                <a:gd name="connsiteX14" fmla="*/ 1209372 w 3298275"/>
                <a:gd name="connsiteY14" fmla="*/ 4232339 h 4232339"/>
                <a:gd name="connsiteX15" fmla="*/ 549723 w 3298275"/>
                <a:gd name="connsiteY15" fmla="*/ 4232339 h 4232339"/>
                <a:gd name="connsiteX16" fmla="*/ 0 w 3298275"/>
                <a:gd name="connsiteY16" fmla="*/ 3682616 h 4232339"/>
                <a:gd name="connsiteX17" fmla="*/ 0 w 3298275"/>
                <a:gd name="connsiteY17" fmla="*/ 3118695 h 4232339"/>
                <a:gd name="connsiteX18" fmla="*/ 0 w 3298275"/>
                <a:gd name="connsiteY18" fmla="*/ 2460788 h 4232339"/>
                <a:gd name="connsiteX19" fmla="*/ 0 w 3298275"/>
                <a:gd name="connsiteY19" fmla="*/ 1771551 h 4232339"/>
                <a:gd name="connsiteX20" fmla="*/ 0 w 3298275"/>
                <a:gd name="connsiteY20" fmla="*/ 1144973 h 4232339"/>
                <a:gd name="connsiteX21" fmla="*/ 0 w 3298275"/>
                <a:gd name="connsiteY21" fmla="*/ 549723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98275" h="4232339" fill="none" extrusionOk="0">
                  <a:moveTo>
                    <a:pt x="0" y="549723"/>
                  </a:moveTo>
                  <a:cubicBezTo>
                    <a:pt x="-41561" y="265969"/>
                    <a:pt x="315602" y="-22330"/>
                    <a:pt x="549723" y="0"/>
                  </a:cubicBezTo>
                  <a:cubicBezTo>
                    <a:pt x="677304" y="13464"/>
                    <a:pt x="852055" y="1326"/>
                    <a:pt x="1055454" y="0"/>
                  </a:cubicBezTo>
                  <a:cubicBezTo>
                    <a:pt x="1258853" y="-1326"/>
                    <a:pt x="1487982" y="-7742"/>
                    <a:pt x="1627149" y="0"/>
                  </a:cubicBezTo>
                  <a:cubicBezTo>
                    <a:pt x="1766317" y="7742"/>
                    <a:pt x="2019540" y="-11780"/>
                    <a:pt x="2154868" y="0"/>
                  </a:cubicBezTo>
                  <a:cubicBezTo>
                    <a:pt x="2290196" y="11780"/>
                    <a:pt x="2575699" y="-13891"/>
                    <a:pt x="2748552" y="0"/>
                  </a:cubicBezTo>
                  <a:cubicBezTo>
                    <a:pt x="3087546" y="-50976"/>
                    <a:pt x="3275475" y="301796"/>
                    <a:pt x="3298275" y="549723"/>
                  </a:cubicBezTo>
                  <a:cubicBezTo>
                    <a:pt x="3321952" y="771067"/>
                    <a:pt x="3293601" y="1027360"/>
                    <a:pt x="3298275" y="1207631"/>
                  </a:cubicBezTo>
                  <a:cubicBezTo>
                    <a:pt x="3302949" y="1387902"/>
                    <a:pt x="3287678" y="1544560"/>
                    <a:pt x="3298275" y="1865538"/>
                  </a:cubicBezTo>
                  <a:cubicBezTo>
                    <a:pt x="3308872" y="2186516"/>
                    <a:pt x="3283560" y="2252771"/>
                    <a:pt x="3298275" y="2554775"/>
                  </a:cubicBezTo>
                  <a:cubicBezTo>
                    <a:pt x="3312990" y="2856779"/>
                    <a:pt x="3266802" y="3403585"/>
                    <a:pt x="3298275" y="3682616"/>
                  </a:cubicBezTo>
                  <a:cubicBezTo>
                    <a:pt x="3322027" y="3953441"/>
                    <a:pt x="3069496" y="4212025"/>
                    <a:pt x="2748552" y="4232339"/>
                  </a:cubicBezTo>
                  <a:cubicBezTo>
                    <a:pt x="2544893" y="4248372"/>
                    <a:pt x="2341049" y="4208012"/>
                    <a:pt x="2220833" y="4232339"/>
                  </a:cubicBezTo>
                  <a:cubicBezTo>
                    <a:pt x="2100617" y="4256666"/>
                    <a:pt x="1954141" y="4247892"/>
                    <a:pt x="1693114" y="4232339"/>
                  </a:cubicBezTo>
                  <a:cubicBezTo>
                    <a:pt x="1432087" y="4216786"/>
                    <a:pt x="1402316" y="4241638"/>
                    <a:pt x="1209372" y="4232339"/>
                  </a:cubicBezTo>
                  <a:cubicBezTo>
                    <a:pt x="1016428" y="4223040"/>
                    <a:pt x="833781" y="4204742"/>
                    <a:pt x="549723" y="4232339"/>
                  </a:cubicBezTo>
                  <a:cubicBezTo>
                    <a:pt x="274406" y="4212366"/>
                    <a:pt x="9646" y="3958869"/>
                    <a:pt x="0" y="3682616"/>
                  </a:cubicBezTo>
                  <a:cubicBezTo>
                    <a:pt x="11902" y="3492965"/>
                    <a:pt x="-490" y="3301006"/>
                    <a:pt x="0" y="3118695"/>
                  </a:cubicBezTo>
                  <a:cubicBezTo>
                    <a:pt x="490" y="2936384"/>
                    <a:pt x="30577" y="2662994"/>
                    <a:pt x="0" y="2460788"/>
                  </a:cubicBezTo>
                  <a:cubicBezTo>
                    <a:pt x="-30577" y="2258582"/>
                    <a:pt x="25991" y="2113996"/>
                    <a:pt x="0" y="1771551"/>
                  </a:cubicBezTo>
                  <a:cubicBezTo>
                    <a:pt x="-25991" y="1429106"/>
                    <a:pt x="-26091" y="1308365"/>
                    <a:pt x="0" y="1144973"/>
                  </a:cubicBezTo>
                  <a:cubicBezTo>
                    <a:pt x="26091" y="981581"/>
                    <a:pt x="20848" y="680235"/>
                    <a:pt x="0" y="549723"/>
                  </a:cubicBezTo>
                  <a:close/>
                </a:path>
                <a:path w="3298275" h="4232339" stroke="0" extrusionOk="0">
                  <a:moveTo>
                    <a:pt x="0" y="549723"/>
                  </a:moveTo>
                  <a:cubicBezTo>
                    <a:pt x="-6630" y="309013"/>
                    <a:pt x="239700" y="5390"/>
                    <a:pt x="549723" y="0"/>
                  </a:cubicBezTo>
                  <a:cubicBezTo>
                    <a:pt x="679126" y="6706"/>
                    <a:pt x="940172" y="-20034"/>
                    <a:pt x="1055454" y="0"/>
                  </a:cubicBezTo>
                  <a:cubicBezTo>
                    <a:pt x="1170736" y="20034"/>
                    <a:pt x="1332672" y="-17137"/>
                    <a:pt x="1583173" y="0"/>
                  </a:cubicBezTo>
                  <a:cubicBezTo>
                    <a:pt x="1833674" y="17137"/>
                    <a:pt x="1969531" y="-13300"/>
                    <a:pt x="2176856" y="0"/>
                  </a:cubicBezTo>
                  <a:cubicBezTo>
                    <a:pt x="2384181" y="13300"/>
                    <a:pt x="2573253" y="-26940"/>
                    <a:pt x="2748552" y="0"/>
                  </a:cubicBezTo>
                  <a:cubicBezTo>
                    <a:pt x="3090049" y="29790"/>
                    <a:pt x="3306246" y="252201"/>
                    <a:pt x="3298275" y="549723"/>
                  </a:cubicBezTo>
                  <a:cubicBezTo>
                    <a:pt x="3324983" y="774754"/>
                    <a:pt x="3330030" y="975947"/>
                    <a:pt x="3298275" y="1238959"/>
                  </a:cubicBezTo>
                  <a:cubicBezTo>
                    <a:pt x="3266520" y="1501971"/>
                    <a:pt x="3310594" y="1521166"/>
                    <a:pt x="3298275" y="1802880"/>
                  </a:cubicBezTo>
                  <a:cubicBezTo>
                    <a:pt x="3285956" y="2084594"/>
                    <a:pt x="3320787" y="2325241"/>
                    <a:pt x="3298275" y="2460788"/>
                  </a:cubicBezTo>
                  <a:cubicBezTo>
                    <a:pt x="3275763" y="2596335"/>
                    <a:pt x="3300546" y="2805241"/>
                    <a:pt x="3298275" y="3056037"/>
                  </a:cubicBezTo>
                  <a:cubicBezTo>
                    <a:pt x="3296004" y="3306833"/>
                    <a:pt x="3274237" y="3409636"/>
                    <a:pt x="3298275" y="3682616"/>
                  </a:cubicBezTo>
                  <a:cubicBezTo>
                    <a:pt x="3314859" y="3956248"/>
                    <a:pt x="3062954" y="4241610"/>
                    <a:pt x="2748552" y="4232339"/>
                  </a:cubicBezTo>
                  <a:cubicBezTo>
                    <a:pt x="2621553" y="4239882"/>
                    <a:pt x="2408568" y="4231091"/>
                    <a:pt x="2176856" y="4232339"/>
                  </a:cubicBezTo>
                  <a:cubicBezTo>
                    <a:pt x="1945144" y="4233587"/>
                    <a:pt x="1830851" y="4252992"/>
                    <a:pt x="1583173" y="4232339"/>
                  </a:cubicBezTo>
                  <a:cubicBezTo>
                    <a:pt x="1335495" y="4211686"/>
                    <a:pt x="893178" y="4200016"/>
                    <a:pt x="549723" y="4232339"/>
                  </a:cubicBezTo>
                  <a:cubicBezTo>
                    <a:pt x="310294" y="4219186"/>
                    <a:pt x="-50693" y="4006958"/>
                    <a:pt x="0" y="3682616"/>
                  </a:cubicBezTo>
                  <a:cubicBezTo>
                    <a:pt x="-19909" y="3514901"/>
                    <a:pt x="6243" y="3317214"/>
                    <a:pt x="0" y="3150024"/>
                  </a:cubicBezTo>
                  <a:cubicBezTo>
                    <a:pt x="-6243" y="2982834"/>
                    <a:pt x="7754" y="2733375"/>
                    <a:pt x="0" y="2523446"/>
                  </a:cubicBezTo>
                  <a:cubicBezTo>
                    <a:pt x="-7754" y="2313517"/>
                    <a:pt x="-17540" y="2136508"/>
                    <a:pt x="0" y="1896867"/>
                  </a:cubicBezTo>
                  <a:cubicBezTo>
                    <a:pt x="17540" y="1657226"/>
                    <a:pt x="14766" y="1525718"/>
                    <a:pt x="0" y="1207631"/>
                  </a:cubicBezTo>
                  <a:cubicBezTo>
                    <a:pt x="-14766" y="889544"/>
                    <a:pt x="26968" y="832155"/>
                    <a:pt x="0" y="549723"/>
                  </a:cubicBezTo>
                  <a:close/>
                </a:path>
              </a:pathLst>
            </a:custGeom>
            <a:solidFill>
              <a:srgbClr val="ABDDFF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:ask="http://schemas.microsoft.com/office/drawing/2018/sketchyshapes" xmlns="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27BEE44-952A-405E-81A7-87BA21F326CB}"/>
              </a:ext>
            </a:extLst>
          </p:cNvPr>
          <p:cNvSpPr txBox="1"/>
          <p:nvPr/>
        </p:nvSpPr>
        <p:spPr>
          <a:xfrm>
            <a:off x="806049" y="741227"/>
            <a:ext cx="2955921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3D2AC0-4192-4EFA-BED6-327D8529E36A}"/>
              </a:ext>
            </a:extLst>
          </p:cNvPr>
          <p:cNvSpPr txBox="1"/>
          <p:nvPr/>
        </p:nvSpPr>
        <p:spPr>
          <a:xfrm>
            <a:off x="4591705" y="741227"/>
            <a:ext cx="2955921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FE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30569D-27A5-4EE7-9140-BB8CC68379C9}"/>
              </a:ext>
            </a:extLst>
          </p:cNvPr>
          <p:cNvSpPr txBox="1"/>
          <p:nvPr/>
        </p:nvSpPr>
        <p:spPr>
          <a:xfrm>
            <a:off x="8344440" y="741227"/>
            <a:ext cx="3127097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DATA/AI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FACE798-9CF0-43AB-BBC5-6597C6BBD9E4}"/>
              </a:ext>
            </a:extLst>
          </p:cNvPr>
          <p:cNvGrpSpPr/>
          <p:nvPr/>
        </p:nvGrpSpPr>
        <p:grpSpPr>
          <a:xfrm rot="9969858" flipH="1">
            <a:off x="10138414" y="5130152"/>
            <a:ext cx="1981963" cy="744011"/>
            <a:chOff x="1053870" y="269861"/>
            <a:chExt cx="2334301" cy="87627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9FA42F3-657B-423C-B9E2-B957E502BECA}"/>
                </a:ext>
              </a:extLst>
            </p:cNvPr>
            <p:cNvGrpSpPr/>
            <p:nvPr/>
          </p:nvGrpSpPr>
          <p:grpSpPr>
            <a:xfrm>
              <a:off x="2435139" y="477593"/>
              <a:ext cx="953032" cy="668544"/>
              <a:chOff x="3932140" y="631752"/>
              <a:chExt cx="984685" cy="718565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8A7AD497-1915-4F4A-A2CC-EA16E39F46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86" t="10211" r="28949" b="6985"/>
              <a:stretch/>
            </p:blipFill>
            <p:spPr>
              <a:xfrm rot="4242286" flipH="1">
                <a:off x="4342496" y="510006"/>
                <a:ext cx="387308" cy="761351"/>
              </a:xfrm>
              <a:prstGeom prst="rect">
                <a:avLst/>
              </a:prstGeom>
              <a:effectLst/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295C5DAA-D110-459F-BB24-F0BAC53BE1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13" t="10211" r="28949" b="6311"/>
              <a:stretch/>
            </p:blipFill>
            <p:spPr>
              <a:xfrm rot="7365565">
                <a:off x="4224518" y="712690"/>
                <a:ext cx="383771" cy="767541"/>
              </a:xfrm>
              <a:prstGeom prst="rect">
                <a:avLst/>
              </a:prstGeom>
              <a:effectLst/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273A8084-B67B-4C63-84EE-2DE029C8C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68" t="14923" r="16157" b="16410"/>
              <a:stretch/>
            </p:blipFill>
            <p:spPr>
              <a:xfrm rot="1199019">
                <a:off x="3932140" y="631752"/>
                <a:ext cx="690386" cy="718565"/>
              </a:xfrm>
              <a:prstGeom prst="rect">
                <a:avLst/>
              </a:prstGeom>
              <a:effectLst/>
            </p:spPr>
          </p:pic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053B47F-DE8C-46D6-8A5F-B8E1E9168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94" t="15442" r="15327" b="17677"/>
            <a:stretch/>
          </p:blipFill>
          <p:spPr>
            <a:xfrm>
              <a:off x="1511869" y="269861"/>
              <a:ext cx="485501" cy="485503"/>
            </a:xfrm>
            <a:prstGeom prst="rect">
              <a:avLst/>
            </a:prstGeom>
            <a:effectLst/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E9A2301-746F-4FD8-B02D-D718FD3A0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22" t="14923" r="16157" b="17756"/>
            <a:stretch/>
          </p:blipFill>
          <p:spPr>
            <a:xfrm>
              <a:off x="1949637" y="467942"/>
              <a:ext cx="505732" cy="505732"/>
            </a:xfrm>
            <a:prstGeom prst="rect">
              <a:avLst/>
            </a:prstGeom>
            <a:effectLst/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3E532C7-8C18-45C3-BA21-A04C9DA4A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8" t="15088" r="16283" b="17177"/>
            <a:stretch/>
          </p:blipFill>
          <p:spPr>
            <a:xfrm>
              <a:off x="1053870" y="477593"/>
              <a:ext cx="510788" cy="525961"/>
            </a:xfrm>
            <a:prstGeom prst="rect">
              <a:avLst/>
            </a:prstGeom>
            <a:effectLst/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DAE686ED-90D2-4003-848E-B5EFFA4CED3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3" t="32121" r="9139" b="13940"/>
          <a:stretch/>
        </p:blipFill>
        <p:spPr>
          <a:xfrm>
            <a:off x="438250" y="5105680"/>
            <a:ext cx="1192756" cy="849243"/>
          </a:xfrm>
          <a:prstGeom prst="rect">
            <a:avLst/>
          </a:prstGeom>
          <a:effectLst/>
        </p:spPr>
      </p:pic>
      <p:pic>
        <p:nvPicPr>
          <p:cNvPr id="42" name="Picture 2" descr="react, original, wordmark, logo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108" y="1372875"/>
            <a:ext cx="1288532" cy="128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GitHub - pmndrs/zustand: 🐻 Bear necessities for state ...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258" y="2868218"/>
            <a:ext cx="2378961" cy="138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파일:Typescript logo 2020.svg - 위키백과, 우리 모두의 백과사전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336" y="1910446"/>
            <a:ext cx="957772" cy="95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Next.js Logo PNG Vector (SVG) Free Downloa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562" y="3556979"/>
            <a:ext cx="1398905" cy="84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45" y="4519103"/>
            <a:ext cx="2529840" cy="677918"/>
          </a:xfrm>
          <a:prstGeom prst="rect">
            <a:avLst/>
          </a:prstGeom>
        </p:spPr>
      </p:pic>
      <p:pic>
        <p:nvPicPr>
          <p:cNvPr id="50" name="Picture 26" descr="SpringBoot]스프링부트란?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5" y="1265971"/>
            <a:ext cx="2015236" cy="105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2" descr="aws s3의 createPresignedPost 사용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142" y="2244322"/>
            <a:ext cx="1096928" cy="13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49" y="4354348"/>
            <a:ext cx="2651760" cy="7513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52" y="3591355"/>
            <a:ext cx="2271638" cy="7591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14" y="2081345"/>
            <a:ext cx="1305351" cy="13053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440" y="1489262"/>
            <a:ext cx="3049507" cy="15247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559" y="2861928"/>
            <a:ext cx="3077064" cy="10268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392" y="3461917"/>
            <a:ext cx="2764949" cy="18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7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F7C391-8FE5-4921-97A8-C0CA258988E2}"/>
              </a:ext>
            </a:extLst>
          </p:cNvPr>
          <p:cNvGrpSpPr/>
          <p:nvPr/>
        </p:nvGrpSpPr>
        <p:grpSpPr>
          <a:xfrm>
            <a:off x="634872" y="1250546"/>
            <a:ext cx="10922256" cy="4475315"/>
            <a:chOff x="812545" y="1112740"/>
            <a:chExt cx="10170415" cy="4593723"/>
          </a:xfrm>
        </p:grpSpPr>
        <p:sp>
          <p:nvSpPr>
            <p:cNvPr id="6" name="모서리가 둥근 직사각형 157">
              <a:extLst>
                <a:ext uri="{FF2B5EF4-FFF2-40B4-BE49-F238E27FC236}">
                  <a16:creationId xmlns:a16="http://schemas.microsoft.com/office/drawing/2014/main" id="{89A0717D-4840-4DB8-A4E5-AE1EF3715CD0}"/>
                </a:ext>
              </a:extLst>
            </p:cNvPr>
            <p:cNvSpPr/>
            <p:nvPr/>
          </p:nvSpPr>
          <p:spPr>
            <a:xfrm>
              <a:off x="812545" y="1112741"/>
              <a:ext cx="3071236" cy="4593721"/>
            </a:xfrm>
            <a:custGeom>
              <a:avLst/>
              <a:gdLst>
                <a:gd name="connsiteX0" fmla="*/ 0 w 3298275"/>
                <a:gd name="connsiteY0" fmla="*/ 549723 h 4232339"/>
                <a:gd name="connsiteX1" fmla="*/ 549723 w 3298275"/>
                <a:gd name="connsiteY1" fmla="*/ 0 h 4232339"/>
                <a:gd name="connsiteX2" fmla="*/ 1055454 w 3298275"/>
                <a:gd name="connsiteY2" fmla="*/ 0 h 4232339"/>
                <a:gd name="connsiteX3" fmla="*/ 1627149 w 3298275"/>
                <a:gd name="connsiteY3" fmla="*/ 0 h 4232339"/>
                <a:gd name="connsiteX4" fmla="*/ 2154868 w 3298275"/>
                <a:gd name="connsiteY4" fmla="*/ 0 h 4232339"/>
                <a:gd name="connsiteX5" fmla="*/ 2748552 w 3298275"/>
                <a:gd name="connsiteY5" fmla="*/ 0 h 4232339"/>
                <a:gd name="connsiteX6" fmla="*/ 3298275 w 3298275"/>
                <a:gd name="connsiteY6" fmla="*/ 549723 h 4232339"/>
                <a:gd name="connsiteX7" fmla="*/ 3298275 w 3298275"/>
                <a:gd name="connsiteY7" fmla="*/ 1207631 h 4232339"/>
                <a:gd name="connsiteX8" fmla="*/ 3298275 w 3298275"/>
                <a:gd name="connsiteY8" fmla="*/ 1865538 h 4232339"/>
                <a:gd name="connsiteX9" fmla="*/ 3298275 w 3298275"/>
                <a:gd name="connsiteY9" fmla="*/ 2554775 h 4232339"/>
                <a:gd name="connsiteX10" fmla="*/ 3298275 w 3298275"/>
                <a:gd name="connsiteY10" fmla="*/ 3682616 h 4232339"/>
                <a:gd name="connsiteX11" fmla="*/ 2748552 w 3298275"/>
                <a:gd name="connsiteY11" fmla="*/ 4232339 h 4232339"/>
                <a:gd name="connsiteX12" fmla="*/ 2220833 w 3298275"/>
                <a:gd name="connsiteY12" fmla="*/ 4232339 h 4232339"/>
                <a:gd name="connsiteX13" fmla="*/ 1693114 w 3298275"/>
                <a:gd name="connsiteY13" fmla="*/ 4232339 h 4232339"/>
                <a:gd name="connsiteX14" fmla="*/ 1209372 w 3298275"/>
                <a:gd name="connsiteY14" fmla="*/ 4232339 h 4232339"/>
                <a:gd name="connsiteX15" fmla="*/ 549723 w 3298275"/>
                <a:gd name="connsiteY15" fmla="*/ 4232339 h 4232339"/>
                <a:gd name="connsiteX16" fmla="*/ 0 w 3298275"/>
                <a:gd name="connsiteY16" fmla="*/ 3682616 h 4232339"/>
                <a:gd name="connsiteX17" fmla="*/ 0 w 3298275"/>
                <a:gd name="connsiteY17" fmla="*/ 3118695 h 4232339"/>
                <a:gd name="connsiteX18" fmla="*/ 0 w 3298275"/>
                <a:gd name="connsiteY18" fmla="*/ 2460788 h 4232339"/>
                <a:gd name="connsiteX19" fmla="*/ 0 w 3298275"/>
                <a:gd name="connsiteY19" fmla="*/ 1771551 h 4232339"/>
                <a:gd name="connsiteX20" fmla="*/ 0 w 3298275"/>
                <a:gd name="connsiteY20" fmla="*/ 1144973 h 4232339"/>
                <a:gd name="connsiteX21" fmla="*/ 0 w 3298275"/>
                <a:gd name="connsiteY21" fmla="*/ 549723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98275" h="4232339" fill="none" extrusionOk="0">
                  <a:moveTo>
                    <a:pt x="0" y="549723"/>
                  </a:moveTo>
                  <a:cubicBezTo>
                    <a:pt x="-41561" y="265969"/>
                    <a:pt x="315602" y="-22330"/>
                    <a:pt x="549723" y="0"/>
                  </a:cubicBezTo>
                  <a:cubicBezTo>
                    <a:pt x="677304" y="13464"/>
                    <a:pt x="852055" y="1326"/>
                    <a:pt x="1055454" y="0"/>
                  </a:cubicBezTo>
                  <a:cubicBezTo>
                    <a:pt x="1258853" y="-1326"/>
                    <a:pt x="1487982" y="-7742"/>
                    <a:pt x="1627149" y="0"/>
                  </a:cubicBezTo>
                  <a:cubicBezTo>
                    <a:pt x="1766317" y="7742"/>
                    <a:pt x="2019540" y="-11780"/>
                    <a:pt x="2154868" y="0"/>
                  </a:cubicBezTo>
                  <a:cubicBezTo>
                    <a:pt x="2290196" y="11780"/>
                    <a:pt x="2575699" y="-13891"/>
                    <a:pt x="2748552" y="0"/>
                  </a:cubicBezTo>
                  <a:cubicBezTo>
                    <a:pt x="3087546" y="-50976"/>
                    <a:pt x="3275475" y="301796"/>
                    <a:pt x="3298275" y="549723"/>
                  </a:cubicBezTo>
                  <a:cubicBezTo>
                    <a:pt x="3321952" y="771067"/>
                    <a:pt x="3293601" y="1027360"/>
                    <a:pt x="3298275" y="1207631"/>
                  </a:cubicBezTo>
                  <a:cubicBezTo>
                    <a:pt x="3302949" y="1387902"/>
                    <a:pt x="3287678" y="1544560"/>
                    <a:pt x="3298275" y="1865538"/>
                  </a:cubicBezTo>
                  <a:cubicBezTo>
                    <a:pt x="3308872" y="2186516"/>
                    <a:pt x="3283560" y="2252771"/>
                    <a:pt x="3298275" y="2554775"/>
                  </a:cubicBezTo>
                  <a:cubicBezTo>
                    <a:pt x="3312990" y="2856779"/>
                    <a:pt x="3266802" y="3403585"/>
                    <a:pt x="3298275" y="3682616"/>
                  </a:cubicBezTo>
                  <a:cubicBezTo>
                    <a:pt x="3322027" y="3953441"/>
                    <a:pt x="3069496" y="4212025"/>
                    <a:pt x="2748552" y="4232339"/>
                  </a:cubicBezTo>
                  <a:cubicBezTo>
                    <a:pt x="2544893" y="4248372"/>
                    <a:pt x="2341049" y="4208012"/>
                    <a:pt x="2220833" y="4232339"/>
                  </a:cubicBezTo>
                  <a:cubicBezTo>
                    <a:pt x="2100617" y="4256666"/>
                    <a:pt x="1954141" y="4247892"/>
                    <a:pt x="1693114" y="4232339"/>
                  </a:cubicBezTo>
                  <a:cubicBezTo>
                    <a:pt x="1432087" y="4216786"/>
                    <a:pt x="1402316" y="4241638"/>
                    <a:pt x="1209372" y="4232339"/>
                  </a:cubicBezTo>
                  <a:cubicBezTo>
                    <a:pt x="1016428" y="4223040"/>
                    <a:pt x="833781" y="4204742"/>
                    <a:pt x="549723" y="4232339"/>
                  </a:cubicBezTo>
                  <a:cubicBezTo>
                    <a:pt x="274406" y="4212366"/>
                    <a:pt x="9646" y="3958869"/>
                    <a:pt x="0" y="3682616"/>
                  </a:cubicBezTo>
                  <a:cubicBezTo>
                    <a:pt x="11902" y="3492965"/>
                    <a:pt x="-490" y="3301006"/>
                    <a:pt x="0" y="3118695"/>
                  </a:cubicBezTo>
                  <a:cubicBezTo>
                    <a:pt x="490" y="2936384"/>
                    <a:pt x="30577" y="2662994"/>
                    <a:pt x="0" y="2460788"/>
                  </a:cubicBezTo>
                  <a:cubicBezTo>
                    <a:pt x="-30577" y="2258582"/>
                    <a:pt x="25991" y="2113996"/>
                    <a:pt x="0" y="1771551"/>
                  </a:cubicBezTo>
                  <a:cubicBezTo>
                    <a:pt x="-25991" y="1429106"/>
                    <a:pt x="-26091" y="1308365"/>
                    <a:pt x="0" y="1144973"/>
                  </a:cubicBezTo>
                  <a:cubicBezTo>
                    <a:pt x="26091" y="981581"/>
                    <a:pt x="20848" y="680235"/>
                    <a:pt x="0" y="549723"/>
                  </a:cubicBezTo>
                  <a:close/>
                </a:path>
                <a:path w="3298275" h="4232339" stroke="0" extrusionOk="0">
                  <a:moveTo>
                    <a:pt x="0" y="549723"/>
                  </a:moveTo>
                  <a:cubicBezTo>
                    <a:pt x="-6630" y="309013"/>
                    <a:pt x="239700" y="5390"/>
                    <a:pt x="549723" y="0"/>
                  </a:cubicBezTo>
                  <a:cubicBezTo>
                    <a:pt x="679126" y="6706"/>
                    <a:pt x="940172" y="-20034"/>
                    <a:pt x="1055454" y="0"/>
                  </a:cubicBezTo>
                  <a:cubicBezTo>
                    <a:pt x="1170736" y="20034"/>
                    <a:pt x="1332672" y="-17137"/>
                    <a:pt x="1583173" y="0"/>
                  </a:cubicBezTo>
                  <a:cubicBezTo>
                    <a:pt x="1833674" y="17137"/>
                    <a:pt x="1969531" y="-13300"/>
                    <a:pt x="2176856" y="0"/>
                  </a:cubicBezTo>
                  <a:cubicBezTo>
                    <a:pt x="2384181" y="13300"/>
                    <a:pt x="2573253" y="-26940"/>
                    <a:pt x="2748552" y="0"/>
                  </a:cubicBezTo>
                  <a:cubicBezTo>
                    <a:pt x="3090049" y="29790"/>
                    <a:pt x="3306246" y="252201"/>
                    <a:pt x="3298275" y="549723"/>
                  </a:cubicBezTo>
                  <a:cubicBezTo>
                    <a:pt x="3324983" y="774754"/>
                    <a:pt x="3330030" y="975947"/>
                    <a:pt x="3298275" y="1238959"/>
                  </a:cubicBezTo>
                  <a:cubicBezTo>
                    <a:pt x="3266520" y="1501971"/>
                    <a:pt x="3310594" y="1521166"/>
                    <a:pt x="3298275" y="1802880"/>
                  </a:cubicBezTo>
                  <a:cubicBezTo>
                    <a:pt x="3285956" y="2084594"/>
                    <a:pt x="3320787" y="2325241"/>
                    <a:pt x="3298275" y="2460788"/>
                  </a:cubicBezTo>
                  <a:cubicBezTo>
                    <a:pt x="3275763" y="2596335"/>
                    <a:pt x="3300546" y="2805241"/>
                    <a:pt x="3298275" y="3056037"/>
                  </a:cubicBezTo>
                  <a:cubicBezTo>
                    <a:pt x="3296004" y="3306833"/>
                    <a:pt x="3274237" y="3409636"/>
                    <a:pt x="3298275" y="3682616"/>
                  </a:cubicBezTo>
                  <a:cubicBezTo>
                    <a:pt x="3314859" y="3956248"/>
                    <a:pt x="3062954" y="4241610"/>
                    <a:pt x="2748552" y="4232339"/>
                  </a:cubicBezTo>
                  <a:cubicBezTo>
                    <a:pt x="2621553" y="4239882"/>
                    <a:pt x="2408568" y="4231091"/>
                    <a:pt x="2176856" y="4232339"/>
                  </a:cubicBezTo>
                  <a:cubicBezTo>
                    <a:pt x="1945144" y="4233587"/>
                    <a:pt x="1830851" y="4252992"/>
                    <a:pt x="1583173" y="4232339"/>
                  </a:cubicBezTo>
                  <a:cubicBezTo>
                    <a:pt x="1335495" y="4211686"/>
                    <a:pt x="893178" y="4200016"/>
                    <a:pt x="549723" y="4232339"/>
                  </a:cubicBezTo>
                  <a:cubicBezTo>
                    <a:pt x="310294" y="4219186"/>
                    <a:pt x="-50693" y="4006958"/>
                    <a:pt x="0" y="3682616"/>
                  </a:cubicBezTo>
                  <a:cubicBezTo>
                    <a:pt x="-19909" y="3514901"/>
                    <a:pt x="6243" y="3317214"/>
                    <a:pt x="0" y="3150024"/>
                  </a:cubicBezTo>
                  <a:cubicBezTo>
                    <a:pt x="-6243" y="2982834"/>
                    <a:pt x="7754" y="2733375"/>
                    <a:pt x="0" y="2523446"/>
                  </a:cubicBezTo>
                  <a:cubicBezTo>
                    <a:pt x="-7754" y="2313517"/>
                    <a:pt x="-17540" y="2136508"/>
                    <a:pt x="0" y="1896867"/>
                  </a:cubicBezTo>
                  <a:cubicBezTo>
                    <a:pt x="17540" y="1657226"/>
                    <a:pt x="14766" y="1525718"/>
                    <a:pt x="0" y="1207631"/>
                  </a:cubicBezTo>
                  <a:cubicBezTo>
                    <a:pt x="-14766" y="889544"/>
                    <a:pt x="26968" y="832155"/>
                    <a:pt x="0" y="549723"/>
                  </a:cubicBezTo>
                  <a:close/>
                </a:path>
              </a:pathLst>
            </a:custGeom>
            <a:solidFill>
              <a:srgbClr val="FFC5CD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="" xmlns:ask="http://schemas.microsoft.com/office/drawing/2018/sketchyshapes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1" name="모서리가 둥근 직사각형 157">
              <a:extLst>
                <a:ext uri="{FF2B5EF4-FFF2-40B4-BE49-F238E27FC236}">
                  <a16:creationId xmlns:a16="http://schemas.microsoft.com/office/drawing/2014/main" id="{AA3A1F48-E7DE-4890-BDD6-71D87C5AEFCD}"/>
                </a:ext>
              </a:extLst>
            </p:cNvPr>
            <p:cNvSpPr/>
            <p:nvPr/>
          </p:nvSpPr>
          <p:spPr>
            <a:xfrm>
              <a:off x="4337614" y="1112742"/>
              <a:ext cx="3071236" cy="4593721"/>
            </a:xfrm>
            <a:custGeom>
              <a:avLst/>
              <a:gdLst>
                <a:gd name="connsiteX0" fmla="*/ 0 w 3298275"/>
                <a:gd name="connsiteY0" fmla="*/ 549723 h 4232339"/>
                <a:gd name="connsiteX1" fmla="*/ 549723 w 3298275"/>
                <a:gd name="connsiteY1" fmla="*/ 0 h 4232339"/>
                <a:gd name="connsiteX2" fmla="*/ 1055454 w 3298275"/>
                <a:gd name="connsiteY2" fmla="*/ 0 h 4232339"/>
                <a:gd name="connsiteX3" fmla="*/ 1627149 w 3298275"/>
                <a:gd name="connsiteY3" fmla="*/ 0 h 4232339"/>
                <a:gd name="connsiteX4" fmla="*/ 2154868 w 3298275"/>
                <a:gd name="connsiteY4" fmla="*/ 0 h 4232339"/>
                <a:gd name="connsiteX5" fmla="*/ 2748552 w 3298275"/>
                <a:gd name="connsiteY5" fmla="*/ 0 h 4232339"/>
                <a:gd name="connsiteX6" fmla="*/ 3298275 w 3298275"/>
                <a:gd name="connsiteY6" fmla="*/ 549723 h 4232339"/>
                <a:gd name="connsiteX7" fmla="*/ 3298275 w 3298275"/>
                <a:gd name="connsiteY7" fmla="*/ 1207631 h 4232339"/>
                <a:gd name="connsiteX8" fmla="*/ 3298275 w 3298275"/>
                <a:gd name="connsiteY8" fmla="*/ 1865538 h 4232339"/>
                <a:gd name="connsiteX9" fmla="*/ 3298275 w 3298275"/>
                <a:gd name="connsiteY9" fmla="*/ 2554775 h 4232339"/>
                <a:gd name="connsiteX10" fmla="*/ 3298275 w 3298275"/>
                <a:gd name="connsiteY10" fmla="*/ 3682616 h 4232339"/>
                <a:gd name="connsiteX11" fmla="*/ 2748552 w 3298275"/>
                <a:gd name="connsiteY11" fmla="*/ 4232339 h 4232339"/>
                <a:gd name="connsiteX12" fmla="*/ 2220833 w 3298275"/>
                <a:gd name="connsiteY12" fmla="*/ 4232339 h 4232339"/>
                <a:gd name="connsiteX13" fmla="*/ 1693114 w 3298275"/>
                <a:gd name="connsiteY13" fmla="*/ 4232339 h 4232339"/>
                <a:gd name="connsiteX14" fmla="*/ 1209372 w 3298275"/>
                <a:gd name="connsiteY14" fmla="*/ 4232339 h 4232339"/>
                <a:gd name="connsiteX15" fmla="*/ 549723 w 3298275"/>
                <a:gd name="connsiteY15" fmla="*/ 4232339 h 4232339"/>
                <a:gd name="connsiteX16" fmla="*/ 0 w 3298275"/>
                <a:gd name="connsiteY16" fmla="*/ 3682616 h 4232339"/>
                <a:gd name="connsiteX17" fmla="*/ 0 w 3298275"/>
                <a:gd name="connsiteY17" fmla="*/ 3118695 h 4232339"/>
                <a:gd name="connsiteX18" fmla="*/ 0 w 3298275"/>
                <a:gd name="connsiteY18" fmla="*/ 2460788 h 4232339"/>
                <a:gd name="connsiteX19" fmla="*/ 0 w 3298275"/>
                <a:gd name="connsiteY19" fmla="*/ 1771551 h 4232339"/>
                <a:gd name="connsiteX20" fmla="*/ 0 w 3298275"/>
                <a:gd name="connsiteY20" fmla="*/ 1144973 h 4232339"/>
                <a:gd name="connsiteX21" fmla="*/ 0 w 3298275"/>
                <a:gd name="connsiteY21" fmla="*/ 549723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98275" h="4232339" fill="none" extrusionOk="0">
                  <a:moveTo>
                    <a:pt x="0" y="549723"/>
                  </a:moveTo>
                  <a:cubicBezTo>
                    <a:pt x="-41561" y="265969"/>
                    <a:pt x="315602" y="-22330"/>
                    <a:pt x="549723" y="0"/>
                  </a:cubicBezTo>
                  <a:cubicBezTo>
                    <a:pt x="677304" y="13464"/>
                    <a:pt x="852055" y="1326"/>
                    <a:pt x="1055454" y="0"/>
                  </a:cubicBezTo>
                  <a:cubicBezTo>
                    <a:pt x="1258853" y="-1326"/>
                    <a:pt x="1487982" y="-7742"/>
                    <a:pt x="1627149" y="0"/>
                  </a:cubicBezTo>
                  <a:cubicBezTo>
                    <a:pt x="1766317" y="7742"/>
                    <a:pt x="2019540" y="-11780"/>
                    <a:pt x="2154868" y="0"/>
                  </a:cubicBezTo>
                  <a:cubicBezTo>
                    <a:pt x="2290196" y="11780"/>
                    <a:pt x="2575699" y="-13891"/>
                    <a:pt x="2748552" y="0"/>
                  </a:cubicBezTo>
                  <a:cubicBezTo>
                    <a:pt x="3087546" y="-50976"/>
                    <a:pt x="3275475" y="301796"/>
                    <a:pt x="3298275" y="549723"/>
                  </a:cubicBezTo>
                  <a:cubicBezTo>
                    <a:pt x="3321952" y="771067"/>
                    <a:pt x="3293601" y="1027360"/>
                    <a:pt x="3298275" y="1207631"/>
                  </a:cubicBezTo>
                  <a:cubicBezTo>
                    <a:pt x="3302949" y="1387902"/>
                    <a:pt x="3287678" y="1544560"/>
                    <a:pt x="3298275" y="1865538"/>
                  </a:cubicBezTo>
                  <a:cubicBezTo>
                    <a:pt x="3308872" y="2186516"/>
                    <a:pt x="3283560" y="2252771"/>
                    <a:pt x="3298275" y="2554775"/>
                  </a:cubicBezTo>
                  <a:cubicBezTo>
                    <a:pt x="3312990" y="2856779"/>
                    <a:pt x="3266802" y="3403585"/>
                    <a:pt x="3298275" y="3682616"/>
                  </a:cubicBezTo>
                  <a:cubicBezTo>
                    <a:pt x="3322027" y="3953441"/>
                    <a:pt x="3069496" y="4212025"/>
                    <a:pt x="2748552" y="4232339"/>
                  </a:cubicBezTo>
                  <a:cubicBezTo>
                    <a:pt x="2544893" y="4248372"/>
                    <a:pt x="2341049" y="4208012"/>
                    <a:pt x="2220833" y="4232339"/>
                  </a:cubicBezTo>
                  <a:cubicBezTo>
                    <a:pt x="2100617" y="4256666"/>
                    <a:pt x="1954141" y="4247892"/>
                    <a:pt x="1693114" y="4232339"/>
                  </a:cubicBezTo>
                  <a:cubicBezTo>
                    <a:pt x="1432087" y="4216786"/>
                    <a:pt x="1402316" y="4241638"/>
                    <a:pt x="1209372" y="4232339"/>
                  </a:cubicBezTo>
                  <a:cubicBezTo>
                    <a:pt x="1016428" y="4223040"/>
                    <a:pt x="833781" y="4204742"/>
                    <a:pt x="549723" y="4232339"/>
                  </a:cubicBezTo>
                  <a:cubicBezTo>
                    <a:pt x="274406" y="4212366"/>
                    <a:pt x="9646" y="3958869"/>
                    <a:pt x="0" y="3682616"/>
                  </a:cubicBezTo>
                  <a:cubicBezTo>
                    <a:pt x="11902" y="3492965"/>
                    <a:pt x="-490" y="3301006"/>
                    <a:pt x="0" y="3118695"/>
                  </a:cubicBezTo>
                  <a:cubicBezTo>
                    <a:pt x="490" y="2936384"/>
                    <a:pt x="30577" y="2662994"/>
                    <a:pt x="0" y="2460788"/>
                  </a:cubicBezTo>
                  <a:cubicBezTo>
                    <a:pt x="-30577" y="2258582"/>
                    <a:pt x="25991" y="2113996"/>
                    <a:pt x="0" y="1771551"/>
                  </a:cubicBezTo>
                  <a:cubicBezTo>
                    <a:pt x="-25991" y="1429106"/>
                    <a:pt x="-26091" y="1308365"/>
                    <a:pt x="0" y="1144973"/>
                  </a:cubicBezTo>
                  <a:cubicBezTo>
                    <a:pt x="26091" y="981581"/>
                    <a:pt x="20848" y="680235"/>
                    <a:pt x="0" y="549723"/>
                  </a:cubicBezTo>
                  <a:close/>
                </a:path>
                <a:path w="3298275" h="4232339" stroke="0" extrusionOk="0">
                  <a:moveTo>
                    <a:pt x="0" y="549723"/>
                  </a:moveTo>
                  <a:cubicBezTo>
                    <a:pt x="-6630" y="309013"/>
                    <a:pt x="239700" y="5390"/>
                    <a:pt x="549723" y="0"/>
                  </a:cubicBezTo>
                  <a:cubicBezTo>
                    <a:pt x="679126" y="6706"/>
                    <a:pt x="940172" y="-20034"/>
                    <a:pt x="1055454" y="0"/>
                  </a:cubicBezTo>
                  <a:cubicBezTo>
                    <a:pt x="1170736" y="20034"/>
                    <a:pt x="1332672" y="-17137"/>
                    <a:pt x="1583173" y="0"/>
                  </a:cubicBezTo>
                  <a:cubicBezTo>
                    <a:pt x="1833674" y="17137"/>
                    <a:pt x="1969531" y="-13300"/>
                    <a:pt x="2176856" y="0"/>
                  </a:cubicBezTo>
                  <a:cubicBezTo>
                    <a:pt x="2384181" y="13300"/>
                    <a:pt x="2573253" y="-26940"/>
                    <a:pt x="2748552" y="0"/>
                  </a:cubicBezTo>
                  <a:cubicBezTo>
                    <a:pt x="3090049" y="29790"/>
                    <a:pt x="3306246" y="252201"/>
                    <a:pt x="3298275" y="549723"/>
                  </a:cubicBezTo>
                  <a:cubicBezTo>
                    <a:pt x="3324983" y="774754"/>
                    <a:pt x="3330030" y="975947"/>
                    <a:pt x="3298275" y="1238959"/>
                  </a:cubicBezTo>
                  <a:cubicBezTo>
                    <a:pt x="3266520" y="1501971"/>
                    <a:pt x="3310594" y="1521166"/>
                    <a:pt x="3298275" y="1802880"/>
                  </a:cubicBezTo>
                  <a:cubicBezTo>
                    <a:pt x="3285956" y="2084594"/>
                    <a:pt x="3320787" y="2325241"/>
                    <a:pt x="3298275" y="2460788"/>
                  </a:cubicBezTo>
                  <a:cubicBezTo>
                    <a:pt x="3275763" y="2596335"/>
                    <a:pt x="3300546" y="2805241"/>
                    <a:pt x="3298275" y="3056037"/>
                  </a:cubicBezTo>
                  <a:cubicBezTo>
                    <a:pt x="3296004" y="3306833"/>
                    <a:pt x="3274237" y="3409636"/>
                    <a:pt x="3298275" y="3682616"/>
                  </a:cubicBezTo>
                  <a:cubicBezTo>
                    <a:pt x="3314859" y="3956248"/>
                    <a:pt x="3062954" y="4241610"/>
                    <a:pt x="2748552" y="4232339"/>
                  </a:cubicBezTo>
                  <a:cubicBezTo>
                    <a:pt x="2621553" y="4239882"/>
                    <a:pt x="2408568" y="4231091"/>
                    <a:pt x="2176856" y="4232339"/>
                  </a:cubicBezTo>
                  <a:cubicBezTo>
                    <a:pt x="1945144" y="4233587"/>
                    <a:pt x="1830851" y="4252992"/>
                    <a:pt x="1583173" y="4232339"/>
                  </a:cubicBezTo>
                  <a:cubicBezTo>
                    <a:pt x="1335495" y="4211686"/>
                    <a:pt x="893178" y="4200016"/>
                    <a:pt x="549723" y="4232339"/>
                  </a:cubicBezTo>
                  <a:cubicBezTo>
                    <a:pt x="310294" y="4219186"/>
                    <a:pt x="-50693" y="4006958"/>
                    <a:pt x="0" y="3682616"/>
                  </a:cubicBezTo>
                  <a:cubicBezTo>
                    <a:pt x="-19909" y="3514901"/>
                    <a:pt x="6243" y="3317214"/>
                    <a:pt x="0" y="3150024"/>
                  </a:cubicBezTo>
                  <a:cubicBezTo>
                    <a:pt x="-6243" y="2982834"/>
                    <a:pt x="7754" y="2733375"/>
                    <a:pt x="0" y="2523446"/>
                  </a:cubicBezTo>
                  <a:cubicBezTo>
                    <a:pt x="-7754" y="2313517"/>
                    <a:pt x="-17540" y="2136508"/>
                    <a:pt x="0" y="1896867"/>
                  </a:cubicBezTo>
                  <a:cubicBezTo>
                    <a:pt x="17540" y="1657226"/>
                    <a:pt x="14766" y="1525718"/>
                    <a:pt x="0" y="1207631"/>
                  </a:cubicBezTo>
                  <a:cubicBezTo>
                    <a:pt x="-14766" y="889544"/>
                    <a:pt x="26968" y="832155"/>
                    <a:pt x="0" y="549723"/>
                  </a:cubicBezTo>
                  <a:close/>
                </a:path>
              </a:pathLst>
            </a:custGeom>
            <a:solidFill>
              <a:srgbClr val="FDEA8B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="" xmlns:ask="http://schemas.microsoft.com/office/drawing/2018/sketchyshapes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2" name="모서리가 둥근 직사각형 157">
              <a:extLst>
                <a:ext uri="{FF2B5EF4-FFF2-40B4-BE49-F238E27FC236}">
                  <a16:creationId xmlns:a16="http://schemas.microsoft.com/office/drawing/2014/main" id="{F0F8AEDD-BA9A-4B88-8A31-4305C682F9F8}"/>
                </a:ext>
              </a:extLst>
            </p:cNvPr>
            <p:cNvSpPr/>
            <p:nvPr/>
          </p:nvSpPr>
          <p:spPr>
            <a:xfrm>
              <a:off x="7911724" y="1112740"/>
              <a:ext cx="3071236" cy="4593721"/>
            </a:xfrm>
            <a:custGeom>
              <a:avLst/>
              <a:gdLst>
                <a:gd name="connsiteX0" fmla="*/ 0 w 3298275"/>
                <a:gd name="connsiteY0" fmla="*/ 549723 h 4232339"/>
                <a:gd name="connsiteX1" fmla="*/ 549723 w 3298275"/>
                <a:gd name="connsiteY1" fmla="*/ 0 h 4232339"/>
                <a:gd name="connsiteX2" fmla="*/ 1055454 w 3298275"/>
                <a:gd name="connsiteY2" fmla="*/ 0 h 4232339"/>
                <a:gd name="connsiteX3" fmla="*/ 1627149 w 3298275"/>
                <a:gd name="connsiteY3" fmla="*/ 0 h 4232339"/>
                <a:gd name="connsiteX4" fmla="*/ 2154868 w 3298275"/>
                <a:gd name="connsiteY4" fmla="*/ 0 h 4232339"/>
                <a:gd name="connsiteX5" fmla="*/ 2748552 w 3298275"/>
                <a:gd name="connsiteY5" fmla="*/ 0 h 4232339"/>
                <a:gd name="connsiteX6" fmla="*/ 3298275 w 3298275"/>
                <a:gd name="connsiteY6" fmla="*/ 549723 h 4232339"/>
                <a:gd name="connsiteX7" fmla="*/ 3298275 w 3298275"/>
                <a:gd name="connsiteY7" fmla="*/ 1207631 h 4232339"/>
                <a:gd name="connsiteX8" fmla="*/ 3298275 w 3298275"/>
                <a:gd name="connsiteY8" fmla="*/ 1865538 h 4232339"/>
                <a:gd name="connsiteX9" fmla="*/ 3298275 w 3298275"/>
                <a:gd name="connsiteY9" fmla="*/ 2554775 h 4232339"/>
                <a:gd name="connsiteX10" fmla="*/ 3298275 w 3298275"/>
                <a:gd name="connsiteY10" fmla="*/ 3682616 h 4232339"/>
                <a:gd name="connsiteX11" fmla="*/ 2748552 w 3298275"/>
                <a:gd name="connsiteY11" fmla="*/ 4232339 h 4232339"/>
                <a:gd name="connsiteX12" fmla="*/ 2220833 w 3298275"/>
                <a:gd name="connsiteY12" fmla="*/ 4232339 h 4232339"/>
                <a:gd name="connsiteX13" fmla="*/ 1693114 w 3298275"/>
                <a:gd name="connsiteY13" fmla="*/ 4232339 h 4232339"/>
                <a:gd name="connsiteX14" fmla="*/ 1209372 w 3298275"/>
                <a:gd name="connsiteY14" fmla="*/ 4232339 h 4232339"/>
                <a:gd name="connsiteX15" fmla="*/ 549723 w 3298275"/>
                <a:gd name="connsiteY15" fmla="*/ 4232339 h 4232339"/>
                <a:gd name="connsiteX16" fmla="*/ 0 w 3298275"/>
                <a:gd name="connsiteY16" fmla="*/ 3682616 h 4232339"/>
                <a:gd name="connsiteX17" fmla="*/ 0 w 3298275"/>
                <a:gd name="connsiteY17" fmla="*/ 3118695 h 4232339"/>
                <a:gd name="connsiteX18" fmla="*/ 0 w 3298275"/>
                <a:gd name="connsiteY18" fmla="*/ 2460788 h 4232339"/>
                <a:gd name="connsiteX19" fmla="*/ 0 w 3298275"/>
                <a:gd name="connsiteY19" fmla="*/ 1771551 h 4232339"/>
                <a:gd name="connsiteX20" fmla="*/ 0 w 3298275"/>
                <a:gd name="connsiteY20" fmla="*/ 1144973 h 4232339"/>
                <a:gd name="connsiteX21" fmla="*/ 0 w 3298275"/>
                <a:gd name="connsiteY21" fmla="*/ 549723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98275" h="4232339" fill="none" extrusionOk="0">
                  <a:moveTo>
                    <a:pt x="0" y="549723"/>
                  </a:moveTo>
                  <a:cubicBezTo>
                    <a:pt x="-41561" y="265969"/>
                    <a:pt x="315602" y="-22330"/>
                    <a:pt x="549723" y="0"/>
                  </a:cubicBezTo>
                  <a:cubicBezTo>
                    <a:pt x="677304" y="13464"/>
                    <a:pt x="852055" y="1326"/>
                    <a:pt x="1055454" y="0"/>
                  </a:cubicBezTo>
                  <a:cubicBezTo>
                    <a:pt x="1258853" y="-1326"/>
                    <a:pt x="1487982" y="-7742"/>
                    <a:pt x="1627149" y="0"/>
                  </a:cubicBezTo>
                  <a:cubicBezTo>
                    <a:pt x="1766317" y="7742"/>
                    <a:pt x="2019540" y="-11780"/>
                    <a:pt x="2154868" y="0"/>
                  </a:cubicBezTo>
                  <a:cubicBezTo>
                    <a:pt x="2290196" y="11780"/>
                    <a:pt x="2575699" y="-13891"/>
                    <a:pt x="2748552" y="0"/>
                  </a:cubicBezTo>
                  <a:cubicBezTo>
                    <a:pt x="3087546" y="-50976"/>
                    <a:pt x="3275475" y="301796"/>
                    <a:pt x="3298275" y="549723"/>
                  </a:cubicBezTo>
                  <a:cubicBezTo>
                    <a:pt x="3321952" y="771067"/>
                    <a:pt x="3293601" y="1027360"/>
                    <a:pt x="3298275" y="1207631"/>
                  </a:cubicBezTo>
                  <a:cubicBezTo>
                    <a:pt x="3302949" y="1387902"/>
                    <a:pt x="3287678" y="1544560"/>
                    <a:pt x="3298275" y="1865538"/>
                  </a:cubicBezTo>
                  <a:cubicBezTo>
                    <a:pt x="3308872" y="2186516"/>
                    <a:pt x="3283560" y="2252771"/>
                    <a:pt x="3298275" y="2554775"/>
                  </a:cubicBezTo>
                  <a:cubicBezTo>
                    <a:pt x="3312990" y="2856779"/>
                    <a:pt x="3266802" y="3403585"/>
                    <a:pt x="3298275" y="3682616"/>
                  </a:cubicBezTo>
                  <a:cubicBezTo>
                    <a:pt x="3322027" y="3953441"/>
                    <a:pt x="3069496" y="4212025"/>
                    <a:pt x="2748552" y="4232339"/>
                  </a:cubicBezTo>
                  <a:cubicBezTo>
                    <a:pt x="2544893" y="4248372"/>
                    <a:pt x="2341049" y="4208012"/>
                    <a:pt x="2220833" y="4232339"/>
                  </a:cubicBezTo>
                  <a:cubicBezTo>
                    <a:pt x="2100617" y="4256666"/>
                    <a:pt x="1954141" y="4247892"/>
                    <a:pt x="1693114" y="4232339"/>
                  </a:cubicBezTo>
                  <a:cubicBezTo>
                    <a:pt x="1432087" y="4216786"/>
                    <a:pt x="1402316" y="4241638"/>
                    <a:pt x="1209372" y="4232339"/>
                  </a:cubicBezTo>
                  <a:cubicBezTo>
                    <a:pt x="1016428" y="4223040"/>
                    <a:pt x="833781" y="4204742"/>
                    <a:pt x="549723" y="4232339"/>
                  </a:cubicBezTo>
                  <a:cubicBezTo>
                    <a:pt x="274406" y="4212366"/>
                    <a:pt x="9646" y="3958869"/>
                    <a:pt x="0" y="3682616"/>
                  </a:cubicBezTo>
                  <a:cubicBezTo>
                    <a:pt x="11902" y="3492965"/>
                    <a:pt x="-490" y="3301006"/>
                    <a:pt x="0" y="3118695"/>
                  </a:cubicBezTo>
                  <a:cubicBezTo>
                    <a:pt x="490" y="2936384"/>
                    <a:pt x="30577" y="2662994"/>
                    <a:pt x="0" y="2460788"/>
                  </a:cubicBezTo>
                  <a:cubicBezTo>
                    <a:pt x="-30577" y="2258582"/>
                    <a:pt x="25991" y="2113996"/>
                    <a:pt x="0" y="1771551"/>
                  </a:cubicBezTo>
                  <a:cubicBezTo>
                    <a:pt x="-25991" y="1429106"/>
                    <a:pt x="-26091" y="1308365"/>
                    <a:pt x="0" y="1144973"/>
                  </a:cubicBezTo>
                  <a:cubicBezTo>
                    <a:pt x="26091" y="981581"/>
                    <a:pt x="20848" y="680235"/>
                    <a:pt x="0" y="549723"/>
                  </a:cubicBezTo>
                  <a:close/>
                </a:path>
                <a:path w="3298275" h="4232339" stroke="0" extrusionOk="0">
                  <a:moveTo>
                    <a:pt x="0" y="549723"/>
                  </a:moveTo>
                  <a:cubicBezTo>
                    <a:pt x="-6630" y="309013"/>
                    <a:pt x="239700" y="5390"/>
                    <a:pt x="549723" y="0"/>
                  </a:cubicBezTo>
                  <a:cubicBezTo>
                    <a:pt x="679126" y="6706"/>
                    <a:pt x="940172" y="-20034"/>
                    <a:pt x="1055454" y="0"/>
                  </a:cubicBezTo>
                  <a:cubicBezTo>
                    <a:pt x="1170736" y="20034"/>
                    <a:pt x="1332672" y="-17137"/>
                    <a:pt x="1583173" y="0"/>
                  </a:cubicBezTo>
                  <a:cubicBezTo>
                    <a:pt x="1833674" y="17137"/>
                    <a:pt x="1969531" y="-13300"/>
                    <a:pt x="2176856" y="0"/>
                  </a:cubicBezTo>
                  <a:cubicBezTo>
                    <a:pt x="2384181" y="13300"/>
                    <a:pt x="2573253" y="-26940"/>
                    <a:pt x="2748552" y="0"/>
                  </a:cubicBezTo>
                  <a:cubicBezTo>
                    <a:pt x="3090049" y="29790"/>
                    <a:pt x="3306246" y="252201"/>
                    <a:pt x="3298275" y="549723"/>
                  </a:cubicBezTo>
                  <a:cubicBezTo>
                    <a:pt x="3324983" y="774754"/>
                    <a:pt x="3330030" y="975947"/>
                    <a:pt x="3298275" y="1238959"/>
                  </a:cubicBezTo>
                  <a:cubicBezTo>
                    <a:pt x="3266520" y="1501971"/>
                    <a:pt x="3310594" y="1521166"/>
                    <a:pt x="3298275" y="1802880"/>
                  </a:cubicBezTo>
                  <a:cubicBezTo>
                    <a:pt x="3285956" y="2084594"/>
                    <a:pt x="3320787" y="2325241"/>
                    <a:pt x="3298275" y="2460788"/>
                  </a:cubicBezTo>
                  <a:cubicBezTo>
                    <a:pt x="3275763" y="2596335"/>
                    <a:pt x="3300546" y="2805241"/>
                    <a:pt x="3298275" y="3056037"/>
                  </a:cubicBezTo>
                  <a:cubicBezTo>
                    <a:pt x="3296004" y="3306833"/>
                    <a:pt x="3274237" y="3409636"/>
                    <a:pt x="3298275" y="3682616"/>
                  </a:cubicBezTo>
                  <a:cubicBezTo>
                    <a:pt x="3314859" y="3956248"/>
                    <a:pt x="3062954" y="4241610"/>
                    <a:pt x="2748552" y="4232339"/>
                  </a:cubicBezTo>
                  <a:cubicBezTo>
                    <a:pt x="2621553" y="4239882"/>
                    <a:pt x="2408568" y="4231091"/>
                    <a:pt x="2176856" y="4232339"/>
                  </a:cubicBezTo>
                  <a:cubicBezTo>
                    <a:pt x="1945144" y="4233587"/>
                    <a:pt x="1830851" y="4252992"/>
                    <a:pt x="1583173" y="4232339"/>
                  </a:cubicBezTo>
                  <a:cubicBezTo>
                    <a:pt x="1335495" y="4211686"/>
                    <a:pt x="893178" y="4200016"/>
                    <a:pt x="549723" y="4232339"/>
                  </a:cubicBezTo>
                  <a:cubicBezTo>
                    <a:pt x="310294" y="4219186"/>
                    <a:pt x="-50693" y="4006958"/>
                    <a:pt x="0" y="3682616"/>
                  </a:cubicBezTo>
                  <a:cubicBezTo>
                    <a:pt x="-19909" y="3514901"/>
                    <a:pt x="6243" y="3317214"/>
                    <a:pt x="0" y="3150024"/>
                  </a:cubicBezTo>
                  <a:cubicBezTo>
                    <a:pt x="-6243" y="2982834"/>
                    <a:pt x="7754" y="2733375"/>
                    <a:pt x="0" y="2523446"/>
                  </a:cubicBezTo>
                  <a:cubicBezTo>
                    <a:pt x="-7754" y="2313517"/>
                    <a:pt x="-17540" y="2136508"/>
                    <a:pt x="0" y="1896867"/>
                  </a:cubicBezTo>
                  <a:cubicBezTo>
                    <a:pt x="17540" y="1657226"/>
                    <a:pt x="14766" y="1525718"/>
                    <a:pt x="0" y="1207631"/>
                  </a:cubicBezTo>
                  <a:cubicBezTo>
                    <a:pt x="-14766" y="889544"/>
                    <a:pt x="26968" y="832155"/>
                    <a:pt x="0" y="549723"/>
                  </a:cubicBezTo>
                  <a:close/>
                </a:path>
              </a:pathLst>
            </a:custGeom>
            <a:solidFill>
              <a:srgbClr val="ABDDFF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="" xmlns:ask="http://schemas.microsoft.com/office/drawing/2018/sketchyshapes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27BEE44-952A-405E-81A7-87BA21F326CB}"/>
              </a:ext>
            </a:extLst>
          </p:cNvPr>
          <p:cNvSpPr txBox="1"/>
          <p:nvPr/>
        </p:nvSpPr>
        <p:spPr>
          <a:xfrm>
            <a:off x="806049" y="1373687"/>
            <a:ext cx="2955921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Spring Boot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3D2AC0-4192-4EFA-BED6-327D8529E36A}"/>
              </a:ext>
            </a:extLst>
          </p:cNvPr>
          <p:cNvSpPr txBox="1"/>
          <p:nvPr/>
        </p:nvSpPr>
        <p:spPr>
          <a:xfrm>
            <a:off x="4591705" y="1373687"/>
            <a:ext cx="2929235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DB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30569D-27A5-4EE7-9140-BB8CC68379C9}"/>
              </a:ext>
            </a:extLst>
          </p:cNvPr>
          <p:cNvSpPr txBox="1"/>
          <p:nvPr/>
        </p:nvSpPr>
        <p:spPr>
          <a:xfrm>
            <a:off x="8344440" y="1373687"/>
            <a:ext cx="3127097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ElasticSearch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FACE798-9CF0-43AB-BBC5-6597C6BBD9E4}"/>
              </a:ext>
            </a:extLst>
          </p:cNvPr>
          <p:cNvGrpSpPr/>
          <p:nvPr/>
        </p:nvGrpSpPr>
        <p:grpSpPr>
          <a:xfrm rot="9969858" flipH="1">
            <a:off x="10138414" y="5130152"/>
            <a:ext cx="1981963" cy="744011"/>
            <a:chOff x="1053870" y="269861"/>
            <a:chExt cx="2334301" cy="87627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9FA42F3-657B-423C-B9E2-B957E502BECA}"/>
                </a:ext>
              </a:extLst>
            </p:cNvPr>
            <p:cNvGrpSpPr/>
            <p:nvPr/>
          </p:nvGrpSpPr>
          <p:grpSpPr>
            <a:xfrm>
              <a:off x="2435139" y="477593"/>
              <a:ext cx="953032" cy="668544"/>
              <a:chOff x="3932140" y="631752"/>
              <a:chExt cx="984685" cy="718565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8A7AD497-1915-4F4A-A2CC-EA16E39F46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86" t="10211" r="28949" b="6985"/>
              <a:stretch/>
            </p:blipFill>
            <p:spPr>
              <a:xfrm rot="4242286" flipH="1">
                <a:off x="4342496" y="510006"/>
                <a:ext cx="387308" cy="761351"/>
              </a:xfrm>
              <a:prstGeom prst="rect">
                <a:avLst/>
              </a:prstGeom>
              <a:effectLst/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295C5DAA-D110-459F-BB24-F0BAC53BE1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13" t="10211" r="28949" b="6311"/>
              <a:stretch/>
            </p:blipFill>
            <p:spPr>
              <a:xfrm rot="7365565">
                <a:off x="4224518" y="712690"/>
                <a:ext cx="383771" cy="767541"/>
              </a:xfrm>
              <a:prstGeom prst="rect">
                <a:avLst/>
              </a:prstGeom>
              <a:effectLst/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273A8084-B67B-4C63-84EE-2DE029C8C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68" t="14923" r="16157" b="16410"/>
              <a:stretch/>
            </p:blipFill>
            <p:spPr>
              <a:xfrm rot="1199019">
                <a:off x="3932140" y="631752"/>
                <a:ext cx="690386" cy="718565"/>
              </a:xfrm>
              <a:prstGeom prst="rect">
                <a:avLst/>
              </a:prstGeom>
              <a:effectLst/>
            </p:spPr>
          </p:pic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053B47F-DE8C-46D6-8A5F-B8E1E9168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94" t="15442" r="15327" b="17677"/>
            <a:stretch/>
          </p:blipFill>
          <p:spPr>
            <a:xfrm>
              <a:off x="1511869" y="269861"/>
              <a:ext cx="485501" cy="485503"/>
            </a:xfrm>
            <a:prstGeom prst="rect">
              <a:avLst/>
            </a:prstGeom>
            <a:effectLst/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E9A2301-746F-4FD8-B02D-D718FD3A0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22" t="14923" r="16157" b="17756"/>
            <a:stretch/>
          </p:blipFill>
          <p:spPr>
            <a:xfrm>
              <a:off x="1949637" y="467942"/>
              <a:ext cx="505732" cy="505732"/>
            </a:xfrm>
            <a:prstGeom prst="rect">
              <a:avLst/>
            </a:prstGeom>
            <a:effectLst/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3E532C7-8C18-45C3-BA21-A04C9DA4A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8" t="15088" r="16283" b="17177"/>
            <a:stretch/>
          </p:blipFill>
          <p:spPr>
            <a:xfrm>
              <a:off x="1053870" y="477593"/>
              <a:ext cx="510788" cy="525961"/>
            </a:xfrm>
            <a:prstGeom prst="rect">
              <a:avLst/>
            </a:prstGeom>
            <a:effectLst/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DAE686ED-90D2-4003-848E-B5EFFA4CED3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3" t="32121" r="9139" b="13940"/>
          <a:stretch/>
        </p:blipFill>
        <p:spPr>
          <a:xfrm>
            <a:off x="438250" y="5105680"/>
            <a:ext cx="1192756" cy="849243"/>
          </a:xfrm>
          <a:prstGeom prst="rect">
            <a:avLst/>
          </a:prstGeom>
          <a:effectLst/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222A0FA-5422-47D7-8DBA-07026CF84B7D}"/>
              </a:ext>
            </a:extLst>
          </p:cNvPr>
          <p:cNvGrpSpPr/>
          <p:nvPr/>
        </p:nvGrpSpPr>
        <p:grpSpPr>
          <a:xfrm>
            <a:off x="511362" y="209860"/>
            <a:ext cx="3320080" cy="754938"/>
            <a:chOff x="420648" y="5591076"/>
            <a:chExt cx="3320080" cy="754938"/>
          </a:xfrm>
          <a:solidFill>
            <a:srgbClr val="FFD89F"/>
          </a:solidFill>
        </p:grpSpPr>
        <p:sp>
          <p:nvSpPr>
            <p:cNvPr id="36" name="자유형 19">
              <a:extLst>
                <a:ext uri="{FF2B5EF4-FFF2-40B4-BE49-F238E27FC236}">
                  <a16:creationId xmlns:a16="http://schemas.microsoft.com/office/drawing/2014/main" id="{52FAA6E8-3652-43B0-B137-204EEC4E1422}"/>
                </a:ext>
              </a:extLst>
            </p:cNvPr>
            <p:cNvSpPr/>
            <p:nvPr/>
          </p:nvSpPr>
          <p:spPr>
            <a:xfrm flipH="1">
              <a:off x="3290507" y="5781118"/>
              <a:ext cx="450221" cy="564896"/>
            </a:xfrm>
            <a:custGeom>
              <a:avLst/>
              <a:gdLst>
                <a:gd name="connsiteX0" fmla="*/ 0 w 450221"/>
                <a:gd name="connsiteY0" fmla="*/ 0 h 564896"/>
                <a:gd name="connsiteX1" fmla="*/ 450220 w 450221"/>
                <a:gd name="connsiteY1" fmla="*/ 0 h 564896"/>
                <a:gd name="connsiteX2" fmla="*/ 450220 w 450221"/>
                <a:gd name="connsiteY2" fmla="*/ 564896 h 564896"/>
                <a:gd name="connsiteX3" fmla="*/ 0 w 450221"/>
                <a:gd name="connsiteY3" fmla="*/ 564896 h 564896"/>
                <a:gd name="connsiteX4" fmla="*/ 134461 w 450221"/>
                <a:gd name="connsiteY4" fmla="*/ 282448 h 564896"/>
                <a:gd name="connsiteX5" fmla="*/ 0 w 450221"/>
                <a:gd name="connsiteY5" fmla="*/ 0 h 56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221" h="564896" fill="none" extrusionOk="0">
                  <a:moveTo>
                    <a:pt x="0" y="0"/>
                  </a:moveTo>
                  <a:cubicBezTo>
                    <a:pt x="124192" y="-9829"/>
                    <a:pt x="358090" y="1418"/>
                    <a:pt x="450220" y="0"/>
                  </a:cubicBezTo>
                  <a:cubicBezTo>
                    <a:pt x="444871" y="184295"/>
                    <a:pt x="466222" y="444674"/>
                    <a:pt x="450220" y="564896"/>
                  </a:cubicBezTo>
                  <a:cubicBezTo>
                    <a:pt x="348405" y="564380"/>
                    <a:pt x="168495" y="553660"/>
                    <a:pt x="0" y="564896"/>
                  </a:cubicBezTo>
                  <a:cubicBezTo>
                    <a:pt x="26856" y="508110"/>
                    <a:pt x="105588" y="364991"/>
                    <a:pt x="134461" y="282448"/>
                  </a:cubicBezTo>
                  <a:cubicBezTo>
                    <a:pt x="87943" y="186688"/>
                    <a:pt x="63997" y="100970"/>
                    <a:pt x="0" y="0"/>
                  </a:cubicBezTo>
                  <a:close/>
                </a:path>
                <a:path w="450221" h="564896" stroke="0" extrusionOk="0">
                  <a:moveTo>
                    <a:pt x="0" y="0"/>
                  </a:moveTo>
                  <a:cubicBezTo>
                    <a:pt x="166341" y="-1009"/>
                    <a:pt x="290957" y="22033"/>
                    <a:pt x="450220" y="0"/>
                  </a:cubicBezTo>
                  <a:cubicBezTo>
                    <a:pt x="426763" y="157859"/>
                    <a:pt x="475292" y="346150"/>
                    <a:pt x="450220" y="564896"/>
                  </a:cubicBezTo>
                  <a:cubicBezTo>
                    <a:pt x="313259" y="584148"/>
                    <a:pt x="125233" y="551330"/>
                    <a:pt x="0" y="564896"/>
                  </a:cubicBezTo>
                  <a:cubicBezTo>
                    <a:pt x="51353" y="481839"/>
                    <a:pt x="96371" y="398502"/>
                    <a:pt x="134461" y="282448"/>
                  </a:cubicBezTo>
                  <a:cubicBezTo>
                    <a:pt x="105594" y="209205"/>
                    <a:pt x="49399" y="97618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1352572958">
                    <a:custGeom>
                      <a:avLst/>
                      <a:gdLst>
                        <a:gd name="connsiteX0" fmla="*/ 0 w 1651463"/>
                        <a:gd name="connsiteY0" fmla="*/ 0 h 1371600"/>
                        <a:gd name="connsiteX1" fmla="*/ 1651463 w 1651463"/>
                        <a:gd name="connsiteY1" fmla="*/ 0 h 1371600"/>
                        <a:gd name="connsiteX2" fmla="*/ 1651463 w 1651463"/>
                        <a:gd name="connsiteY2" fmla="*/ 1371600 h 1371600"/>
                        <a:gd name="connsiteX3" fmla="*/ 0 w 1651463"/>
                        <a:gd name="connsiteY3" fmla="*/ 1371600 h 1371600"/>
                        <a:gd name="connsiteX4" fmla="*/ 493220 w 1651463"/>
                        <a:gd name="connsiteY4" fmla="*/ 685800 h 137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51463" h="1371600">
                          <a:moveTo>
                            <a:pt x="0" y="0"/>
                          </a:moveTo>
                          <a:lnTo>
                            <a:pt x="1651463" y="0"/>
                          </a:lnTo>
                          <a:lnTo>
                            <a:pt x="1651463" y="1371600"/>
                          </a:lnTo>
                          <a:lnTo>
                            <a:pt x="0" y="1371600"/>
                          </a:lnTo>
                          <a:lnTo>
                            <a:pt x="493220" y="68580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을지로체" panose="020B0600000101010101" pitchFamily="34" charset="-127"/>
                <a:ea typeface="배달의민족 을지로체" panose="020B0600000101010101" pitchFamily="34" charset="-127"/>
              </a:endParaRPr>
            </a:p>
          </p:txBody>
        </p:sp>
        <p:sp>
          <p:nvSpPr>
            <p:cNvPr id="41" name="이등변 삼각형 221">
              <a:extLst>
                <a:ext uri="{FF2B5EF4-FFF2-40B4-BE49-F238E27FC236}">
                  <a16:creationId xmlns:a16="http://schemas.microsoft.com/office/drawing/2014/main" id="{FD4A8C5E-6F83-48A2-A1AC-0943E5B26E52}"/>
                </a:ext>
              </a:extLst>
            </p:cNvPr>
            <p:cNvSpPr/>
            <p:nvPr/>
          </p:nvSpPr>
          <p:spPr>
            <a:xfrm rot="5400000" flipH="1">
              <a:off x="3216360" y="6049584"/>
              <a:ext cx="363474" cy="212821"/>
            </a:xfrm>
            <a:custGeom>
              <a:avLst/>
              <a:gdLst>
                <a:gd name="connsiteX0" fmla="*/ 0 w 363474"/>
                <a:gd name="connsiteY0" fmla="*/ 212821 h 212821"/>
                <a:gd name="connsiteX1" fmla="*/ 175460 w 363474"/>
                <a:gd name="connsiteY1" fmla="*/ 0 h 212821"/>
                <a:gd name="connsiteX2" fmla="*/ 363474 w 363474"/>
                <a:gd name="connsiteY2" fmla="*/ 212821 h 212821"/>
                <a:gd name="connsiteX3" fmla="*/ 0 w 363474"/>
                <a:gd name="connsiteY3" fmla="*/ 212821 h 2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74" h="212821" fill="none" extrusionOk="0">
                  <a:moveTo>
                    <a:pt x="0" y="212821"/>
                  </a:moveTo>
                  <a:cubicBezTo>
                    <a:pt x="86212" y="114923"/>
                    <a:pt x="103505" y="71847"/>
                    <a:pt x="175460" y="0"/>
                  </a:cubicBezTo>
                  <a:cubicBezTo>
                    <a:pt x="243207" y="95808"/>
                    <a:pt x="293528" y="122663"/>
                    <a:pt x="363474" y="212821"/>
                  </a:cubicBezTo>
                  <a:cubicBezTo>
                    <a:pt x="285531" y="205568"/>
                    <a:pt x="115771" y="226494"/>
                    <a:pt x="0" y="212821"/>
                  </a:cubicBezTo>
                  <a:close/>
                </a:path>
                <a:path w="363474" h="212821" stroke="0" extrusionOk="0">
                  <a:moveTo>
                    <a:pt x="0" y="212821"/>
                  </a:moveTo>
                  <a:cubicBezTo>
                    <a:pt x="71764" y="108796"/>
                    <a:pt x="85691" y="87482"/>
                    <a:pt x="175460" y="0"/>
                  </a:cubicBezTo>
                  <a:cubicBezTo>
                    <a:pt x="265893" y="99802"/>
                    <a:pt x="299064" y="127038"/>
                    <a:pt x="363474" y="212821"/>
                  </a:cubicBezTo>
                  <a:cubicBezTo>
                    <a:pt x="262726" y="211447"/>
                    <a:pt x="168668" y="218567"/>
                    <a:pt x="0" y="212821"/>
                  </a:cubicBezTo>
                  <a:close/>
                </a:path>
              </a:pathLst>
            </a:custGeom>
            <a:solidFill>
              <a:srgbClr val="FFC165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852468943">
                    <a:prstGeom prst="triangle">
                      <a:avLst>
                        <a:gd name="adj" fmla="val 4827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2" name="자유형 13">
              <a:extLst>
                <a:ext uri="{FF2B5EF4-FFF2-40B4-BE49-F238E27FC236}">
                  <a16:creationId xmlns:a16="http://schemas.microsoft.com/office/drawing/2014/main" id="{CE6C0D49-2358-47B1-B29A-1AF5C142ABE6}"/>
                </a:ext>
              </a:extLst>
            </p:cNvPr>
            <p:cNvSpPr/>
            <p:nvPr/>
          </p:nvSpPr>
          <p:spPr>
            <a:xfrm>
              <a:off x="420648" y="5777836"/>
              <a:ext cx="451450" cy="564896"/>
            </a:xfrm>
            <a:custGeom>
              <a:avLst/>
              <a:gdLst>
                <a:gd name="connsiteX0" fmla="*/ 0 w 451450"/>
                <a:gd name="connsiteY0" fmla="*/ 0 h 564896"/>
                <a:gd name="connsiteX1" fmla="*/ 451450 w 451450"/>
                <a:gd name="connsiteY1" fmla="*/ 0 h 564896"/>
                <a:gd name="connsiteX2" fmla="*/ 451450 w 451450"/>
                <a:gd name="connsiteY2" fmla="*/ 564896 h 564896"/>
                <a:gd name="connsiteX3" fmla="*/ 0 w 451450"/>
                <a:gd name="connsiteY3" fmla="*/ 564896 h 564896"/>
                <a:gd name="connsiteX4" fmla="*/ 134828 w 451450"/>
                <a:gd name="connsiteY4" fmla="*/ 282448 h 564896"/>
                <a:gd name="connsiteX5" fmla="*/ 0 w 451450"/>
                <a:gd name="connsiteY5" fmla="*/ 0 h 56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450" h="564896" fill="none" extrusionOk="0">
                  <a:moveTo>
                    <a:pt x="0" y="0"/>
                  </a:moveTo>
                  <a:cubicBezTo>
                    <a:pt x="151145" y="2597"/>
                    <a:pt x="298632" y="14979"/>
                    <a:pt x="451450" y="0"/>
                  </a:cubicBezTo>
                  <a:cubicBezTo>
                    <a:pt x="476912" y="281099"/>
                    <a:pt x="476605" y="402515"/>
                    <a:pt x="451450" y="564896"/>
                  </a:cubicBezTo>
                  <a:cubicBezTo>
                    <a:pt x="344556" y="565138"/>
                    <a:pt x="140126" y="562780"/>
                    <a:pt x="0" y="564896"/>
                  </a:cubicBezTo>
                  <a:cubicBezTo>
                    <a:pt x="21287" y="494291"/>
                    <a:pt x="87715" y="394475"/>
                    <a:pt x="134828" y="282448"/>
                  </a:cubicBezTo>
                  <a:cubicBezTo>
                    <a:pt x="91663" y="158464"/>
                    <a:pt x="28850" y="88838"/>
                    <a:pt x="0" y="0"/>
                  </a:cubicBezTo>
                  <a:close/>
                </a:path>
                <a:path w="451450" h="564896" stroke="0" extrusionOk="0">
                  <a:moveTo>
                    <a:pt x="0" y="0"/>
                  </a:moveTo>
                  <a:cubicBezTo>
                    <a:pt x="180073" y="-16484"/>
                    <a:pt x="272491" y="11375"/>
                    <a:pt x="451450" y="0"/>
                  </a:cubicBezTo>
                  <a:cubicBezTo>
                    <a:pt x="451345" y="249887"/>
                    <a:pt x="430138" y="297695"/>
                    <a:pt x="451450" y="564896"/>
                  </a:cubicBezTo>
                  <a:cubicBezTo>
                    <a:pt x="339460" y="579672"/>
                    <a:pt x="211430" y="570018"/>
                    <a:pt x="0" y="564896"/>
                  </a:cubicBezTo>
                  <a:cubicBezTo>
                    <a:pt x="36996" y="503254"/>
                    <a:pt x="62959" y="399846"/>
                    <a:pt x="134828" y="282448"/>
                  </a:cubicBezTo>
                  <a:cubicBezTo>
                    <a:pt x="117093" y="210202"/>
                    <a:pt x="52744" y="107037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2669375926">
                    <a:custGeom>
                      <a:avLst/>
                      <a:gdLst>
                        <a:gd name="connsiteX0" fmla="*/ 0 w 1651463"/>
                        <a:gd name="connsiteY0" fmla="*/ 0 h 1371600"/>
                        <a:gd name="connsiteX1" fmla="*/ 1651463 w 1651463"/>
                        <a:gd name="connsiteY1" fmla="*/ 0 h 1371600"/>
                        <a:gd name="connsiteX2" fmla="*/ 1651463 w 1651463"/>
                        <a:gd name="connsiteY2" fmla="*/ 1371600 h 1371600"/>
                        <a:gd name="connsiteX3" fmla="*/ 0 w 1651463"/>
                        <a:gd name="connsiteY3" fmla="*/ 1371600 h 1371600"/>
                        <a:gd name="connsiteX4" fmla="*/ 493220 w 1651463"/>
                        <a:gd name="connsiteY4" fmla="*/ 685800 h 137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51463" h="1371600">
                          <a:moveTo>
                            <a:pt x="0" y="0"/>
                          </a:moveTo>
                          <a:lnTo>
                            <a:pt x="1651463" y="0"/>
                          </a:lnTo>
                          <a:lnTo>
                            <a:pt x="1651463" y="1371600"/>
                          </a:lnTo>
                          <a:lnTo>
                            <a:pt x="0" y="1371600"/>
                          </a:lnTo>
                          <a:lnTo>
                            <a:pt x="493220" y="68580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을지로체" panose="020B0600000101010101" pitchFamily="34" charset="-127"/>
                <a:ea typeface="배달의민족 을지로체" panose="020B0600000101010101" pitchFamily="34" charset="-127"/>
              </a:endParaRPr>
            </a:p>
          </p:txBody>
        </p:sp>
        <p:sp>
          <p:nvSpPr>
            <p:cNvPr id="43" name="이등변 삼각형 223">
              <a:extLst>
                <a:ext uri="{FF2B5EF4-FFF2-40B4-BE49-F238E27FC236}">
                  <a16:creationId xmlns:a16="http://schemas.microsoft.com/office/drawing/2014/main" id="{7C6FD290-A4B6-4AF2-84F9-4205EDB781E1}"/>
                </a:ext>
              </a:extLst>
            </p:cNvPr>
            <p:cNvSpPr/>
            <p:nvPr/>
          </p:nvSpPr>
          <p:spPr>
            <a:xfrm rot="16200000">
              <a:off x="582477" y="6046012"/>
              <a:ext cx="363474" cy="213402"/>
            </a:xfrm>
            <a:custGeom>
              <a:avLst/>
              <a:gdLst>
                <a:gd name="connsiteX0" fmla="*/ 0 w 363474"/>
                <a:gd name="connsiteY0" fmla="*/ 213402 h 213402"/>
                <a:gd name="connsiteX1" fmla="*/ 175460 w 363474"/>
                <a:gd name="connsiteY1" fmla="*/ 0 h 213402"/>
                <a:gd name="connsiteX2" fmla="*/ 363474 w 363474"/>
                <a:gd name="connsiteY2" fmla="*/ 213402 h 213402"/>
                <a:gd name="connsiteX3" fmla="*/ 0 w 363474"/>
                <a:gd name="connsiteY3" fmla="*/ 213402 h 2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74" h="213402" fill="none" extrusionOk="0">
                  <a:moveTo>
                    <a:pt x="0" y="213402"/>
                  </a:moveTo>
                  <a:cubicBezTo>
                    <a:pt x="80760" y="134508"/>
                    <a:pt x="146608" y="54976"/>
                    <a:pt x="175460" y="0"/>
                  </a:cubicBezTo>
                  <a:cubicBezTo>
                    <a:pt x="239581" y="66543"/>
                    <a:pt x="312520" y="164623"/>
                    <a:pt x="363474" y="213402"/>
                  </a:cubicBezTo>
                  <a:cubicBezTo>
                    <a:pt x="219776" y="202133"/>
                    <a:pt x="132004" y="212431"/>
                    <a:pt x="0" y="213402"/>
                  </a:cubicBezTo>
                  <a:close/>
                </a:path>
                <a:path w="363474" h="213402" stroke="0" extrusionOk="0">
                  <a:moveTo>
                    <a:pt x="0" y="213402"/>
                  </a:moveTo>
                  <a:cubicBezTo>
                    <a:pt x="36035" y="156176"/>
                    <a:pt x="82450" y="99334"/>
                    <a:pt x="175460" y="0"/>
                  </a:cubicBezTo>
                  <a:cubicBezTo>
                    <a:pt x="253579" y="84512"/>
                    <a:pt x="319191" y="164219"/>
                    <a:pt x="363474" y="213402"/>
                  </a:cubicBezTo>
                  <a:cubicBezTo>
                    <a:pt x="273922" y="228547"/>
                    <a:pt x="92588" y="226282"/>
                    <a:pt x="0" y="213402"/>
                  </a:cubicBezTo>
                  <a:close/>
                </a:path>
              </a:pathLst>
            </a:custGeom>
            <a:solidFill>
              <a:srgbClr val="FFC165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3570426399">
                    <a:prstGeom prst="triangle">
                      <a:avLst>
                        <a:gd name="adj" fmla="val 4827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8" name="직사각형 224">
              <a:extLst>
                <a:ext uri="{FF2B5EF4-FFF2-40B4-BE49-F238E27FC236}">
                  <a16:creationId xmlns:a16="http://schemas.microsoft.com/office/drawing/2014/main" id="{58EF9884-457E-4A25-832B-917C57210ADD}"/>
                </a:ext>
              </a:extLst>
            </p:cNvPr>
            <p:cNvSpPr/>
            <p:nvPr/>
          </p:nvSpPr>
          <p:spPr>
            <a:xfrm>
              <a:off x="654254" y="5591076"/>
              <a:ext cx="2852902" cy="564897"/>
            </a:xfrm>
            <a:custGeom>
              <a:avLst/>
              <a:gdLst>
                <a:gd name="connsiteX0" fmla="*/ 0 w 2852902"/>
                <a:gd name="connsiteY0" fmla="*/ 0 h 564897"/>
                <a:gd name="connsiteX1" fmla="*/ 542051 w 2852902"/>
                <a:gd name="connsiteY1" fmla="*/ 0 h 564897"/>
                <a:gd name="connsiteX2" fmla="*/ 1055574 w 2852902"/>
                <a:gd name="connsiteY2" fmla="*/ 0 h 564897"/>
                <a:gd name="connsiteX3" fmla="*/ 1540567 w 2852902"/>
                <a:gd name="connsiteY3" fmla="*/ 0 h 564897"/>
                <a:gd name="connsiteX4" fmla="*/ 2139677 w 2852902"/>
                <a:gd name="connsiteY4" fmla="*/ 0 h 564897"/>
                <a:gd name="connsiteX5" fmla="*/ 2852902 w 2852902"/>
                <a:gd name="connsiteY5" fmla="*/ 0 h 564897"/>
                <a:gd name="connsiteX6" fmla="*/ 2852902 w 2852902"/>
                <a:gd name="connsiteY6" fmla="*/ 564897 h 564897"/>
                <a:gd name="connsiteX7" fmla="*/ 2310851 w 2852902"/>
                <a:gd name="connsiteY7" fmla="*/ 564897 h 564897"/>
                <a:gd name="connsiteX8" fmla="*/ 1683212 w 2852902"/>
                <a:gd name="connsiteY8" fmla="*/ 564897 h 564897"/>
                <a:gd name="connsiteX9" fmla="*/ 1112632 w 2852902"/>
                <a:gd name="connsiteY9" fmla="*/ 564897 h 564897"/>
                <a:gd name="connsiteX10" fmla="*/ 0 w 2852902"/>
                <a:gd name="connsiteY10" fmla="*/ 564897 h 564897"/>
                <a:gd name="connsiteX11" fmla="*/ 0 w 2852902"/>
                <a:gd name="connsiteY11" fmla="*/ 0 h 56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2902" h="564897" fill="none" extrusionOk="0">
                  <a:moveTo>
                    <a:pt x="0" y="0"/>
                  </a:moveTo>
                  <a:cubicBezTo>
                    <a:pt x="230643" y="-26254"/>
                    <a:pt x="411103" y="15352"/>
                    <a:pt x="542051" y="0"/>
                  </a:cubicBezTo>
                  <a:cubicBezTo>
                    <a:pt x="672999" y="-15352"/>
                    <a:pt x="916283" y="-20693"/>
                    <a:pt x="1055574" y="0"/>
                  </a:cubicBezTo>
                  <a:cubicBezTo>
                    <a:pt x="1194865" y="20693"/>
                    <a:pt x="1317226" y="21837"/>
                    <a:pt x="1540567" y="0"/>
                  </a:cubicBezTo>
                  <a:cubicBezTo>
                    <a:pt x="1763908" y="-21837"/>
                    <a:pt x="1909539" y="20690"/>
                    <a:pt x="2139677" y="0"/>
                  </a:cubicBezTo>
                  <a:cubicBezTo>
                    <a:pt x="2369815" y="-20690"/>
                    <a:pt x="2578150" y="-7024"/>
                    <a:pt x="2852902" y="0"/>
                  </a:cubicBezTo>
                  <a:cubicBezTo>
                    <a:pt x="2827019" y="273296"/>
                    <a:pt x="2861255" y="404535"/>
                    <a:pt x="2852902" y="564897"/>
                  </a:cubicBezTo>
                  <a:cubicBezTo>
                    <a:pt x="2652384" y="559516"/>
                    <a:pt x="2437321" y="564908"/>
                    <a:pt x="2310851" y="564897"/>
                  </a:cubicBezTo>
                  <a:cubicBezTo>
                    <a:pt x="2184381" y="564886"/>
                    <a:pt x="1979947" y="546376"/>
                    <a:pt x="1683212" y="564897"/>
                  </a:cubicBezTo>
                  <a:cubicBezTo>
                    <a:pt x="1386477" y="583418"/>
                    <a:pt x="1335472" y="552526"/>
                    <a:pt x="1112632" y="564897"/>
                  </a:cubicBezTo>
                  <a:cubicBezTo>
                    <a:pt x="889792" y="577268"/>
                    <a:pt x="443309" y="560602"/>
                    <a:pt x="0" y="564897"/>
                  </a:cubicBezTo>
                  <a:cubicBezTo>
                    <a:pt x="-14620" y="333748"/>
                    <a:pt x="16093" y="193081"/>
                    <a:pt x="0" y="0"/>
                  </a:cubicBezTo>
                  <a:close/>
                </a:path>
                <a:path w="2852902" h="564897" stroke="0" extrusionOk="0">
                  <a:moveTo>
                    <a:pt x="0" y="0"/>
                  </a:moveTo>
                  <a:cubicBezTo>
                    <a:pt x="188077" y="10054"/>
                    <a:pt x="392032" y="-29127"/>
                    <a:pt x="627638" y="0"/>
                  </a:cubicBezTo>
                  <a:cubicBezTo>
                    <a:pt x="863244" y="29127"/>
                    <a:pt x="952238" y="9962"/>
                    <a:pt x="1112632" y="0"/>
                  </a:cubicBezTo>
                  <a:cubicBezTo>
                    <a:pt x="1273026" y="-9962"/>
                    <a:pt x="1428795" y="-16627"/>
                    <a:pt x="1683212" y="0"/>
                  </a:cubicBezTo>
                  <a:cubicBezTo>
                    <a:pt x="1937629" y="16627"/>
                    <a:pt x="2088194" y="-1842"/>
                    <a:pt x="2196735" y="0"/>
                  </a:cubicBezTo>
                  <a:cubicBezTo>
                    <a:pt x="2305276" y="1842"/>
                    <a:pt x="2586226" y="11955"/>
                    <a:pt x="2852902" y="0"/>
                  </a:cubicBezTo>
                  <a:cubicBezTo>
                    <a:pt x="2838540" y="247023"/>
                    <a:pt x="2841839" y="392377"/>
                    <a:pt x="2852902" y="564897"/>
                  </a:cubicBezTo>
                  <a:cubicBezTo>
                    <a:pt x="2615254" y="588790"/>
                    <a:pt x="2525572" y="584534"/>
                    <a:pt x="2310851" y="564897"/>
                  </a:cubicBezTo>
                  <a:cubicBezTo>
                    <a:pt x="2096130" y="545260"/>
                    <a:pt x="1946742" y="548178"/>
                    <a:pt x="1683212" y="564897"/>
                  </a:cubicBezTo>
                  <a:cubicBezTo>
                    <a:pt x="1419682" y="581616"/>
                    <a:pt x="1414498" y="571850"/>
                    <a:pt x="1198219" y="564897"/>
                  </a:cubicBezTo>
                  <a:cubicBezTo>
                    <a:pt x="981940" y="557944"/>
                    <a:pt x="879588" y="580303"/>
                    <a:pt x="627638" y="564897"/>
                  </a:cubicBezTo>
                  <a:cubicBezTo>
                    <a:pt x="375688" y="549491"/>
                    <a:pt x="205326" y="561293"/>
                    <a:pt x="0" y="564897"/>
                  </a:cubicBezTo>
                  <a:cubicBezTo>
                    <a:pt x="8248" y="340751"/>
                    <a:pt x="-6594" y="153653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122005853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27BEE44-952A-405E-81A7-87BA21F326CB}"/>
              </a:ext>
            </a:extLst>
          </p:cNvPr>
          <p:cNvSpPr txBox="1"/>
          <p:nvPr/>
        </p:nvSpPr>
        <p:spPr>
          <a:xfrm>
            <a:off x="758735" y="110872"/>
            <a:ext cx="29559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[BE] </a:t>
            </a:r>
            <a:r>
              <a:rPr lang="ko-KR" altLang="en-US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기술 선정 이유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3D2AC0-4192-4EFA-BED6-327D8529E36A}"/>
              </a:ext>
            </a:extLst>
          </p:cNvPr>
          <p:cNvSpPr txBox="1"/>
          <p:nvPr/>
        </p:nvSpPr>
        <p:spPr>
          <a:xfrm>
            <a:off x="4447181" y="1910006"/>
            <a:ext cx="1648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Maria DB</a:t>
            </a:r>
            <a:endParaRPr lang="ko-KR" altLang="en-US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3D2AC0-4192-4EFA-BED6-327D8529E36A}"/>
              </a:ext>
            </a:extLst>
          </p:cNvPr>
          <p:cNvSpPr txBox="1"/>
          <p:nvPr/>
        </p:nvSpPr>
        <p:spPr>
          <a:xfrm>
            <a:off x="4420530" y="3046392"/>
            <a:ext cx="1186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Redis</a:t>
            </a:r>
            <a:endParaRPr lang="ko-KR" altLang="en-US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3D2AC0-4192-4EFA-BED6-327D8529E36A}"/>
              </a:ext>
            </a:extLst>
          </p:cNvPr>
          <p:cNvSpPr txBox="1"/>
          <p:nvPr/>
        </p:nvSpPr>
        <p:spPr>
          <a:xfrm>
            <a:off x="4420528" y="4182778"/>
            <a:ext cx="768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S3</a:t>
            </a:r>
            <a:endParaRPr lang="ko-KR" altLang="en-US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4628" y="2030729"/>
            <a:ext cx="25605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빠른 개발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30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스프링 생태계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30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자동화된 설정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603301" y="2030728"/>
            <a:ext cx="28056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강력한 검색 기능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30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다양한 데이터 형식 지원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30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연동성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91705" y="2293533"/>
            <a:ext cx="2560594" cy="93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오픈 소스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호환성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/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확장성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91704" y="3488202"/>
            <a:ext cx="3100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좋아요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/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랭킹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/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팔로우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실시간 업데이트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/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빠른 응답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591705" y="4564467"/>
            <a:ext cx="2560594" cy="93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다량의 영상 데이터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대용량 데이터 저장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31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F7C391-8FE5-4921-97A8-C0CA258988E2}"/>
              </a:ext>
            </a:extLst>
          </p:cNvPr>
          <p:cNvGrpSpPr/>
          <p:nvPr/>
        </p:nvGrpSpPr>
        <p:grpSpPr>
          <a:xfrm>
            <a:off x="634872" y="1250546"/>
            <a:ext cx="10922256" cy="4504624"/>
            <a:chOff x="812545" y="1112740"/>
            <a:chExt cx="10170415" cy="4593723"/>
          </a:xfrm>
        </p:grpSpPr>
        <p:sp>
          <p:nvSpPr>
            <p:cNvPr id="6" name="모서리가 둥근 직사각형 157">
              <a:extLst>
                <a:ext uri="{FF2B5EF4-FFF2-40B4-BE49-F238E27FC236}">
                  <a16:creationId xmlns:a16="http://schemas.microsoft.com/office/drawing/2014/main" id="{89A0717D-4840-4DB8-A4E5-AE1EF3715CD0}"/>
                </a:ext>
              </a:extLst>
            </p:cNvPr>
            <p:cNvSpPr/>
            <p:nvPr/>
          </p:nvSpPr>
          <p:spPr>
            <a:xfrm>
              <a:off x="812545" y="1112741"/>
              <a:ext cx="3071236" cy="2180312"/>
            </a:xfrm>
            <a:custGeom>
              <a:avLst/>
              <a:gdLst>
                <a:gd name="connsiteX0" fmla="*/ 0 w 3298275"/>
                <a:gd name="connsiteY0" fmla="*/ 549723 h 4232339"/>
                <a:gd name="connsiteX1" fmla="*/ 549723 w 3298275"/>
                <a:gd name="connsiteY1" fmla="*/ 0 h 4232339"/>
                <a:gd name="connsiteX2" fmla="*/ 1055454 w 3298275"/>
                <a:gd name="connsiteY2" fmla="*/ 0 h 4232339"/>
                <a:gd name="connsiteX3" fmla="*/ 1627149 w 3298275"/>
                <a:gd name="connsiteY3" fmla="*/ 0 h 4232339"/>
                <a:gd name="connsiteX4" fmla="*/ 2154868 w 3298275"/>
                <a:gd name="connsiteY4" fmla="*/ 0 h 4232339"/>
                <a:gd name="connsiteX5" fmla="*/ 2748552 w 3298275"/>
                <a:gd name="connsiteY5" fmla="*/ 0 h 4232339"/>
                <a:gd name="connsiteX6" fmla="*/ 3298275 w 3298275"/>
                <a:gd name="connsiteY6" fmla="*/ 549723 h 4232339"/>
                <a:gd name="connsiteX7" fmla="*/ 3298275 w 3298275"/>
                <a:gd name="connsiteY7" fmla="*/ 1207631 h 4232339"/>
                <a:gd name="connsiteX8" fmla="*/ 3298275 w 3298275"/>
                <a:gd name="connsiteY8" fmla="*/ 1865538 h 4232339"/>
                <a:gd name="connsiteX9" fmla="*/ 3298275 w 3298275"/>
                <a:gd name="connsiteY9" fmla="*/ 2554775 h 4232339"/>
                <a:gd name="connsiteX10" fmla="*/ 3298275 w 3298275"/>
                <a:gd name="connsiteY10" fmla="*/ 3682616 h 4232339"/>
                <a:gd name="connsiteX11" fmla="*/ 2748552 w 3298275"/>
                <a:gd name="connsiteY11" fmla="*/ 4232339 h 4232339"/>
                <a:gd name="connsiteX12" fmla="*/ 2220833 w 3298275"/>
                <a:gd name="connsiteY12" fmla="*/ 4232339 h 4232339"/>
                <a:gd name="connsiteX13" fmla="*/ 1693114 w 3298275"/>
                <a:gd name="connsiteY13" fmla="*/ 4232339 h 4232339"/>
                <a:gd name="connsiteX14" fmla="*/ 1209372 w 3298275"/>
                <a:gd name="connsiteY14" fmla="*/ 4232339 h 4232339"/>
                <a:gd name="connsiteX15" fmla="*/ 549723 w 3298275"/>
                <a:gd name="connsiteY15" fmla="*/ 4232339 h 4232339"/>
                <a:gd name="connsiteX16" fmla="*/ 0 w 3298275"/>
                <a:gd name="connsiteY16" fmla="*/ 3682616 h 4232339"/>
                <a:gd name="connsiteX17" fmla="*/ 0 w 3298275"/>
                <a:gd name="connsiteY17" fmla="*/ 3118695 h 4232339"/>
                <a:gd name="connsiteX18" fmla="*/ 0 w 3298275"/>
                <a:gd name="connsiteY18" fmla="*/ 2460788 h 4232339"/>
                <a:gd name="connsiteX19" fmla="*/ 0 w 3298275"/>
                <a:gd name="connsiteY19" fmla="*/ 1771551 h 4232339"/>
                <a:gd name="connsiteX20" fmla="*/ 0 w 3298275"/>
                <a:gd name="connsiteY20" fmla="*/ 1144973 h 4232339"/>
                <a:gd name="connsiteX21" fmla="*/ 0 w 3298275"/>
                <a:gd name="connsiteY21" fmla="*/ 549723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98275" h="4232339" fill="none" extrusionOk="0">
                  <a:moveTo>
                    <a:pt x="0" y="549723"/>
                  </a:moveTo>
                  <a:cubicBezTo>
                    <a:pt x="-41561" y="265969"/>
                    <a:pt x="315602" y="-22330"/>
                    <a:pt x="549723" y="0"/>
                  </a:cubicBezTo>
                  <a:cubicBezTo>
                    <a:pt x="677304" y="13464"/>
                    <a:pt x="852055" y="1326"/>
                    <a:pt x="1055454" y="0"/>
                  </a:cubicBezTo>
                  <a:cubicBezTo>
                    <a:pt x="1258853" y="-1326"/>
                    <a:pt x="1487982" y="-7742"/>
                    <a:pt x="1627149" y="0"/>
                  </a:cubicBezTo>
                  <a:cubicBezTo>
                    <a:pt x="1766317" y="7742"/>
                    <a:pt x="2019540" y="-11780"/>
                    <a:pt x="2154868" y="0"/>
                  </a:cubicBezTo>
                  <a:cubicBezTo>
                    <a:pt x="2290196" y="11780"/>
                    <a:pt x="2575699" y="-13891"/>
                    <a:pt x="2748552" y="0"/>
                  </a:cubicBezTo>
                  <a:cubicBezTo>
                    <a:pt x="3087546" y="-50976"/>
                    <a:pt x="3275475" y="301796"/>
                    <a:pt x="3298275" y="549723"/>
                  </a:cubicBezTo>
                  <a:cubicBezTo>
                    <a:pt x="3321952" y="771067"/>
                    <a:pt x="3293601" y="1027360"/>
                    <a:pt x="3298275" y="1207631"/>
                  </a:cubicBezTo>
                  <a:cubicBezTo>
                    <a:pt x="3302949" y="1387902"/>
                    <a:pt x="3287678" y="1544560"/>
                    <a:pt x="3298275" y="1865538"/>
                  </a:cubicBezTo>
                  <a:cubicBezTo>
                    <a:pt x="3308872" y="2186516"/>
                    <a:pt x="3283560" y="2252771"/>
                    <a:pt x="3298275" y="2554775"/>
                  </a:cubicBezTo>
                  <a:cubicBezTo>
                    <a:pt x="3312990" y="2856779"/>
                    <a:pt x="3266802" y="3403585"/>
                    <a:pt x="3298275" y="3682616"/>
                  </a:cubicBezTo>
                  <a:cubicBezTo>
                    <a:pt x="3322027" y="3953441"/>
                    <a:pt x="3069496" y="4212025"/>
                    <a:pt x="2748552" y="4232339"/>
                  </a:cubicBezTo>
                  <a:cubicBezTo>
                    <a:pt x="2544893" y="4248372"/>
                    <a:pt x="2341049" y="4208012"/>
                    <a:pt x="2220833" y="4232339"/>
                  </a:cubicBezTo>
                  <a:cubicBezTo>
                    <a:pt x="2100617" y="4256666"/>
                    <a:pt x="1954141" y="4247892"/>
                    <a:pt x="1693114" y="4232339"/>
                  </a:cubicBezTo>
                  <a:cubicBezTo>
                    <a:pt x="1432087" y="4216786"/>
                    <a:pt x="1402316" y="4241638"/>
                    <a:pt x="1209372" y="4232339"/>
                  </a:cubicBezTo>
                  <a:cubicBezTo>
                    <a:pt x="1016428" y="4223040"/>
                    <a:pt x="833781" y="4204742"/>
                    <a:pt x="549723" y="4232339"/>
                  </a:cubicBezTo>
                  <a:cubicBezTo>
                    <a:pt x="274406" y="4212366"/>
                    <a:pt x="9646" y="3958869"/>
                    <a:pt x="0" y="3682616"/>
                  </a:cubicBezTo>
                  <a:cubicBezTo>
                    <a:pt x="11902" y="3492965"/>
                    <a:pt x="-490" y="3301006"/>
                    <a:pt x="0" y="3118695"/>
                  </a:cubicBezTo>
                  <a:cubicBezTo>
                    <a:pt x="490" y="2936384"/>
                    <a:pt x="30577" y="2662994"/>
                    <a:pt x="0" y="2460788"/>
                  </a:cubicBezTo>
                  <a:cubicBezTo>
                    <a:pt x="-30577" y="2258582"/>
                    <a:pt x="25991" y="2113996"/>
                    <a:pt x="0" y="1771551"/>
                  </a:cubicBezTo>
                  <a:cubicBezTo>
                    <a:pt x="-25991" y="1429106"/>
                    <a:pt x="-26091" y="1308365"/>
                    <a:pt x="0" y="1144973"/>
                  </a:cubicBezTo>
                  <a:cubicBezTo>
                    <a:pt x="26091" y="981581"/>
                    <a:pt x="20848" y="680235"/>
                    <a:pt x="0" y="549723"/>
                  </a:cubicBezTo>
                  <a:close/>
                </a:path>
                <a:path w="3298275" h="4232339" stroke="0" extrusionOk="0">
                  <a:moveTo>
                    <a:pt x="0" y="549723"/>
                  </a:moveTo>
                  <a:cubicBezTo>
                    <a:pt x="-6630" y="309013"/>
                    <a:pt x="239700" y="5390"/>
                    <a:pt x="549723" y="0"/>
                  </a:cubicBezTo>
                  <a:cubicBezTo>
                    <a:pt x="679126" y="6706"/>
                    <a:pt x="940172" y="-20034"/>
                    <a:pt x="1055454" y="0"/>
                  </a:cubicBezTo>
                  <a:cubicBezTo>
                    <a:pt x="1170736" y="20034"/>
                    <a:pt x="1332672" y="-17137"/>
                    <a:pt x="1583173" y="0"/>
                  </a:cubicBezTo>
                  <a:cubicBezTo>
                    <a:pt x="1833674" y="17137"/>
                    <a:pt x="1969531" y="-13300"/>
                    <a:pt x="2176856" y="0"/>
                  </a:cubicBezTo>
                  <a:cubicBezTo>
                    <a:pt x="2384181" y="13300"/>
                    <a:pt x="2573253" y="-26940"/>
                    <a:pt x="2748552" y="0"/>
                  </a:cubicBezTo>
                  <a:cubicBezTo>
                    <a:pt x="3090049" y="29790"/>
                    <a:pt x="3306246" y="252201"/>
                    <a:pt x="3298275" y="549723"/>
                  </a:cubicBezTo>
                  <a:cubicBezTo>
                    <a:pt x="3324983" y="774754"/>
                    <a:pt x="3330030" y="975947"/>
                    <a:pt x="3298275" y="1238959"/>
                  </a:cubicBezTo>
                  <a:cubicBezTo>
                    <a:pt x="3266520" y="1501971"/>
                    <a:pt x="3310594" y="1521166"/>
                    <a:pt x="3298275" y="1802880"/>
                  </a:cubicBezTo>
                  <a:cubicBezTo>
                    <a:pt x="3285956" y="2084594"/>
                    <a:pt x="3320787" y="2325241"/>
                    <a:pt x="3298275" y="2460788"/>
                  </a:cubicBezTo>
                  <a:cubicBezTo>
                    <a:pt x="3275763" y="2596335"/>
                    <a:pt x="3300546" y="2805241"/>
                    <a:pt x="3298275" y="3056037"/>
                  </a:cubicBezTo>
                  <a:cubicBezTo>
                    <a:pt x="3296004" y="3306833"/>
                    <a:pt x="3274237" y="3409636"/>
                    <a:pt x="3298275" y="3682616"/>
                  </a:cubicBezTo>
                  <a:cubicBezTo>
                    <a:pt x="3314859" y="3956248"/>
                    <a:pt x="3062954" y="4241610"/>
                    <a:pt x="2748552" y="4232339"/>
                  </a:cubicBezTo>
                  <a:cubicBezTo>
                    <a:pt x="2621553" y="4239882"/>
                    <a:pt x="2408568" y="4231091"/>
                    <a:pt x="2176856" y="4232339"/>
                  </a:cubicBezTo>
                  <a:cubicBezTo>
                    <a:pt x="1945144" y="4233587"/>
                    <a:pt x="1830851" y="4252992"/>
                    <a:pt x="1583173" y="4232339"/>
                  </a:cubicBezTo>
                  <a:cubicBezTo>
                    <a:pt x="1335495" y="4211686"/>
                    <a:pt x="893178" y="4200016"/>
                    <a:pt x="549723" y="4232339"/>
                  </a:cubicBezTo>
                  <a:cubicBezTo>
                    <a:pt x="310294" y="4219186"/>
                    <a:pt x="-50693" y="4006958"/>
                    <a:pt x="0" y="3682616"/>
                  </a:cubicBezTo>
                  <a:cubicBezTo>
                    <a:pt x="-19909" y="3514901"/>
                    <a:pt x="6243" y="3317214"/>
                    <a:pt x="0" y="3150024"/>
                  </a:cubicBezTo>
                  <a:cubicBezTo>
                    <a:pt x="-6243" y="2982834"/>
                    <a:pt x="7754" y="2733375"/>
                    <a:pt x="0" y="2523446"/>
                  </a:cubicBezTo>
                  <a:cubicBezTo>
                    <a:pt x="-7754" y="2313517"/>
                    <a:pt x="-17540" y="2136508"/>
                    <a:pt x="0" y="1896867"/>
                  </a:cubicBezTo>
                  <a:cubicBezTo>
                    <a:pt x="17540" y="1657226"/>
                    <a:pt x="14766" y="1525718"/>
                    <a:pt x="0" y="1207631"/>
                  </a:cubicBezTo>
                  <a:cubicBezTo>
                    <a:pt x="-14766" y="889544"/>
                    <a:pt x="26968" y="832155"/>
                    <a:pt x="0" y="549723"/>
                  </a:cubicBezTo>
                  <a:close/>
                </a:path>
              </a:pathLst>
            </a:custGeom>
            <a:solidFill>
              <a:srgbClr val="FFC5CD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="" xmlns:ask="http://schemas.microsoft.com/office/drawing/2018/sketchyshapes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1" name="모서리가 둥근 직사각형 157">
              <a:extLst>
                <a:ext uri="{FF2B5EF4-FFF2-40B4-BE49-F238E27FC236}">
                  <a16:creationId xmlns:a16="http://schemas.microsoft.com/office/drawing/2014/main" id="{AA3A1F48-E7DE-4890-BDD6-71D87C5AEFCD}"/>
                </a:ext>
              </a:extLst>
            </p:cNvPr>
            <p:cNvSpPr/>
            <p:nvPr/>
          </p:nvSpPr>
          <p:spPr>
            <a:xfrm>
              <a:off x="4337614" y="1112742"/>
              <a:ext cx="3071236" cy="4593721"/>
            </a:xfrm>
            <a:custGeom>
              <a:avLst/>
              <a:gdLst>
                <a:gd name="connsiteX0" fmla="*/ 0 w 3298275"/>
                <a:gd name="connsiteY0" fmla="*/ 549723 h 4232339"/>
                <a:gd name="connsiteX1" fmla="*/ 549723 w 3298275"/>
                <a:gd name="connsiteY1" fmla="*/ 0 h 4232339"/>
                <a:gd name="connsiteX2" fmla="*/ 1055454 w 3298275"/>
                <a:gd name="connsiteY2" fmla="*/ 0 h 4232339"/>
                <a:gd name="connsiteX3" fmla="*/ 1627149 w 3298275"/>
                <a:gd name="connsiteY3" fmla="*/ 0 h 4232339"/>
                <a:gd name="connsiteX4" fmla="*/ 2154868 w 3298275"/>
                <a:gd name="connsiteY4" fmla="*/ 0 h 4232339"/>
                <a:gd name="connsiteX5" fmla="*/ 2748552 w 3298275"/>
                <a:gd name="connsiteY5" fmla="*/ 0 h 4232339"/>
                <a:gd name="connsiteX6" fmla="*/ 3298275 w 3298275"/>
                <a:gd name="connsiteY6" fmla="*/ 549723 h 4232339"/>
                <a:gd name="connsiteX7" fmla="*/ 3298275 w 3298275"/>
                <a:gd name="connsiteY7" fmla="*/ 1207631 h 4232339"/>
                <a:gd name="connsiteX8" fmla="*/ 3298275 w 3298275"/>
                <a:gd name="connsiteY8" fmla="*/ 1865538 h 4232339"/>
                <a:gd name="connsiteX9" fmla="*/ 3298275 w 3298275"/>
                <a:gd name="connsiteY9" fmla="*/ 2554775 h 4232339"/>
                <a:gd name="connsiteX10" fmla="*/ 3298275 w 3298275"/>
                <a:gd name="connsiteY10" fmla="*/ 3682616 h 4232339"/>
                <a:gd name="connsiteX11" fmla="*/ 2748552 w 3298275"/>
                <a:gd name="connsiteY11" fmla="*/ 4232339 h 4232339"/>
                <a:gd name="connsiteX12" fmla="*/ 2220833 w 3298275"/>
                <a:gd name="connsiteY12" fmla="*/ 4232339 h 4232339"/>
                <a:gd name="connsiteX13" fmla="*/ 1693114 w 3298275"/>
                <a:gd name="connsiteY13" fmla="*/ 4232339 h 4232339"/>
                <a:gd name="connsiteX14" fmla="*/ 1209372 w 3298275"/>
                <a:gd name="connsiteY14" fmla="*/ 4232339 h 4232339"/>
                <a:gd name="connsiteX15" fmla="*/ 549723 w 3298275"/>
                <a:gd name="connsiteY15" fmla="*/ 4232339 h 4232339"/>
                <a:gd name="connsiteX16" fmla="*/ 0 w 3298275"/>
                <a:gd name="connsiteY16" fmla="*/ 3682616 h 4232339"/>
                <a:gd name="connsiteX17" fmla="*/ 0 w 3298275"/>
                <a:gd name="connsiteY17" fmla="*/ 3118695 h 4232339"/>
                <a:gd name="connsiteX18" fmla="*/ 0 w 3298275"/>
                <a:gd name="connsiteY18" fmla="*/ 2460788 h 4232339"/>
                <a:gd name="connsiteX19" fmla="*/ 0 w 3298275"/>
                <a:gd name="connsiteY19" fmla="*/ 1771551 h 4232339"/>
                <a:gd name="connsiteX20" fmla="*/ 0 w 3298275"/>
                <a:gd name="connsiteY20" fmla="*/ 1144973 h 4232339"/>
                <a:gd name="connsiteX21" fmla="*/ 0 w 3298275"/>
                <a:gd name="connsiteY21" fmla="*/ 549723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98275" h="4232339" fill="none" extrusionOk="0">
                  <a:moveTo>
                    <a:pt x="0" y="549723"/>
                  </a:moveTo>
                  <a:cubicBezTo>
                    <a:pt x="-41561" y="265969"/>
                    <a:pt x="315602" y="-22330"/>
                    <a:pt x="549723" y="0"/>
                  </a:cubicBezTo>
                  <a:cubicBezTo>
                    <a:pt x="677304" y="13464"/>
                    <a:pt x="852055" y="1326"/>
                    <a:pt x="1055454" y="0"/>
                  </a:cubicBezTo>
                  <a:cubicBezTo>
                    <a:pt x="1258853" y="-1326"/>
                    <a:pt x="1487982" y="-7742"/>
                    <a:pt x="1627149" y="0"/>
                  </a:cubicBezTo>
                  <a:cubicBezTo>
                    <a:pt x="1766317" y="7742"/>
                    <a:pt x="2019540" y="-11780"/>
                    <a:pt x="2154868" y="0"/>
                  </a:cubicBezTo>
                  <a:cubicBezTo>
                    <a:pt x="2290196" y="11780"/>
                    <a:pt x="2575699" y="-13891"/>
                    <a:pt x="2748552" y="0"/>
                  </a:cubicBezTo>
                  <a:cubicBezTo>
                    <a:pt x="3087546" y="-50976"/>
                    <a:pt x="3275475" y="301796"/>
                    <a:pt x="3298275" y="549723"/>
                  </a:cubicBezTo>
                  <a:cubicBezTo>
                    <a:pt x="3321952" y="771067"/>
                    <a:pt x="3293601" y="1027360"/>
                    <a:pt x="3298275" y="1207631"/>
                  </a:cubicBezTo>
                  <a:cubicBezTo>
                    <a:pt x="3302949" y="1387902"/>
                    <a:pt x="3287678" y="1544560"/>
                    <a:pt x="3298275" y="1865538"/>
                  </a:cubicBezTo>
                  <a:cubicBezTo>
                    <a:pt x="3308872" y="2186516"/>
                    <a:pt x="3283560" y="2252771"/>
                    <a:pt x="3298275" y="2554775"/>
                  </a:cubicBezTo>
                  <a:cubicBezTo>
                    <a:pt x="3312990" y="2856779"/>
                    <a:pt x="3266802" y="3403585"/>
                    <a:pt x="3298275" y="3682616"/>
                  </a:cubicBezTo>
                  <a:cubicBezTo>
                    <a:pt x="3322027" y="3953441"/>
                    <a:pt x="3069496" y="4212025"/>
                    <a:pt x="2748552" y="4232339"/>
                  </a:cubicBezTo>
                  <a:cubicBezTo>
                    <a:pt x="2544893" y="4248372"/>
                    <a:pt x="2341049" y="4208012"/>
                    <a:pt x="2220833" y="4232339"/>
                  </a:cubicBezTo>
                  <a:cubicBezTo>
                    <a:pt x="2100617" y="4256666"/>
                    <a:pt x="1954141" y="4247892"/>
                    <a:pt x="1693114" y="4232339"/>
                  </a:cubicBezTo>
                  <a:cubicBezTo>
                    <a:pt x="1432087" y="4216786"/>
                    <a:pt x="1402316" y="4241638"/>
                    <a:pt x="1209372" y="4232339"/>
                  </a:cubicBezTo>
                  <a:cubicBezTo>
                    <a:pt x="1016428" y="4223040"/>
                    <a:pt x="833781" y="4204742"/>
                    <a:pt x="549723" y="4232339"/>
                  </a:cubicBezTo>
                  <a:cubicBezTo>
                    <a:pt x="274406" y="4212366"/>
                    <a:pt x="9646" y="3958869"/>
                    <a:pt x="0" y="3682616"/>
                  </a:cubicBezTo>
                  <a:cubicBezTo>
                    <a:pt x="11902" y="3492965"/>
                    <a:pt x="-490" y="3301006"/>
                    <a:pt x="0" y="3118695"/>
                  </a:cubicBezTo>
                  <a:cubicBezTo>
                    <a:pt x="490" y="2936384"/>
                    <a:pt x="30577" y="2662994"/>
                    <a:pt x="0" y="2460788"/>
                  </a:cubicBezTo>
                  <a:cubicBezTo>
                    <a:pt x="-30577" y="2258582"/>
                    <a:pt x="25991" y="2113996"/>
                    <a:pt x="0" y="1771551"/>
                  </a:cubicBezTo>
                  <a:cubicBezTo>
                    <a:pt x="-25991" y="1429106"/>
                    <a:pt x="-26091" y="1308365"/>
                    <a:pt x="0" y="1144973"/>
                  </a:cubicBezTo>
                  <a:cubicBezTo>
                    <a:pt x="26091" y="981581"/>
                    <a:pt x="20848" y="680235"/>
                    <a:pt x="0" y="549723"/>
                  </a:cubicBezTo>
                  <a:close/>
                </a:path>
                <a:path w="3298275" h="4232339" stroke="0" extrusionOk="0">
                  <a:moveTo>
                    <a:pt x="0" y="549723"/>
                  </a:moveTo>
                  <a:cubicBezTo>
                    <a:pt x="-6630" y="309013"/>
                    <a:pt x="239700" y="5390"/>
                    <a:pt x="549723" y="0"/>
                  </a:cubicBezTo>
                  <a:cubicBezTo>
                    <a:pt x="679126" y="6706"/>
                    <a:pt x="940172" y="-20034"/>
                    <a:pt x="1055454" y="0"/>
                  </a:cubicBezTo>
                  <a:cubicBezTo>
                    <a:pt x="1170736" y="20034"/>
                    <a:pt x="1332672" y="-17137"/>
                    <a:pt x="1583173" y="0"/>
                  </a:cubicBezTo>
                  <a:cubicBezTo>
                    <a:pt x="1833674" y="17137"/>
                    <a:pt x="1969531" y="-13300"/>
                    <a:pt x="2176856" y="0"/>
                  </a:cubicBezTo>
                  <a:cubicBezTo>
                    <a:pt x="2384181" y="13300"/>
                    <a:pt x="2573253" y="-26940"/>
                    <a:pt x="2748552" y="0"/>
                  </a:cubicBezTo>
                  <a:cubicBezTo>
                    <a:pt x="3090049" y="29790"/>
                    <a:pt x="3306246" y="252201"/>
                    <a:pt x="3298275" y="549723"/>
                  </a:cubicBezTo>
                  <a:cubicBezTo>
                    <a:pt x="3324983" y="774754"/>
                    <a:pt x="3330030" y="975947"/>
                    <a:pt x="3298275" y="1238959"/>
                  </a:cubicBezTo>
                  <a:cubicBezTo>
                    <a:pt x="3266520" y="1501971"/>
                    <a:pt x="3310594" y="1521166"/>
                    <a:pt x="3298275" y="1802880"/>
                  </a:cubicBezTo>
                  <a:cubicBezTo>
                    <a:pt x="3285956" y="2084594"/>
                    <a:pt x="3320787" y="2325241"/>
                    <a:pt x="3298275" y="2460788"/>
                  </a:cubicBezTo>
                  <a:cubicBezTo>
                    <a:pt x="3275763" y="2596335"/>
                    <a:pt x="3300546" y="2805241"/>
                    <a:pt x="3298275" y="3056037"/>
                  </a:cubicBezTo>
                  <a:cubicBezTo>
                    <a:pt x="3296004" y="3306833"/>
                    <a:pt x="3274237" y="3409636"/>
                    <a:pt x="3298275" y="3682616"/>
                  </a:cubicBezTo>
                  <a:cubicBezTo>
                    <a:pt x="3314859" y="3956248"/>
                    <a:pt x="3062954" y="4241610"/>
                    <a:pt x="2748552" y="4232339"/>
                  </a:cubicBezTo>
                  <a:cubicBezTo>
                    <a:pt x="2621553" y="4239882"/>
                    <a:pt x="2408568" y="4231091"/>
                    <a:pt x="2176856" y="4232339"/>
                  </a:cubicBezTo>
                  <a:cubicBezTo>
                    <a:pt x="1945144" y="4233587"/>
                    <a:pt x="1830851" y="4252992"/>
                    <a:pt x="1583173" y="4232339"/>
                  </a:cubicBezTo>
                  <a:cubicBezTo>
                    <a:pt x="1335495" y="4211686"/>
                    <a:pt x="893178" y="4200016"/>
                    <a:pt x="549723" y="4232339"/>
                  </a:cubicBezTo>
                  <a:cubicBezTo>
                    <a:pt x="310294" y="4219186"/>
                    <a:pt x="-50693" y="4006958"/>
                    <a:pt x="0" y="3682616"/>
                  </a:cubicBezTo>
                  <a:cubicBezTo>
                    <a:pt x="-19909" y="3514901"/>
                    <a:pt x="6243" y="3317214"/>
                    <a:pt x="0" y="3150024"/>
                  </a:cubicBezTo>
                  <a:cubicBezTo>
                    <a:pt x="-6243" y="2982834"/>
                    <a:pt x="7754" y="2733375"/>
                    <a:pt x="0" y="2523446"/>
                  </a:cubicBezTo>
                  <a:cubicBezTo>
                    <a:pt x="-7754" y="2313517"/>
                    <a:pt x="-17540" y="2136508"/>
                    <a:pt x="0" y="1896867"/>
                  </a:cubicBezTo>
                  <a:cubicBezTo>
                    <a:pt x="17540" y="1657226"/>
                    <a:pt x="14766" y="1525718"/>
                    <a:pt x="0" y="1207631"/>
                  </a:cubicBezTo>
                  <a:cubicBezTo>
                    <a:pt x="-14766" y="889544"/>
                    <a:pt x="26968" y="832155"/>
                    <a:pt x="0" y="549723"/>
                  </a:cubicBezTo>
                  <a:close/>
                </a:path>
              </a:pathLst>
            </a:custGeom>
            <a:solidFill>
              <a:srgbClr val="FDEA8B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="" xmlns:ask="http://schemas.microsoft.com/office/drawing/2018/sketchyshapes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2" name="모서리가 둥근 직사각형 157">
              <a:extLst>
                <a:ext uri="{FF2B5EF4-FFF2-40B4-BE49-F238E27FC236}">
                  <a16:creationId xmlns:a16="http://schemas.microsoft.com/office/drawing/2014/main" id="{F0F8AEDD-BA9A-4B88-8A31-4305C682F9F8}"/>
                </a:ext>
              </a:extLst>
            </p:cNvPr>
            <p:cNvSpPr/>
            <p:nvPr/>
          </p:nvSpPr>
          <p:spPr>
            <a:xfrm>
              <a:off x="7911724" y="1112740"/>
              <a:ext cx="3071236" cy="4593721"/>
            </a:xfrm>
            <a:custGeom>
              <a:avLst/>
              <a:gdLst>
                <a:gd name="connsiteX0" fmla="*/ 0 w 3298275"/>
                <a:gd name="connsiteY0" fmla="*/ 549723 h 4232339"/>
                <a:gd name="connsiteX1" fmla="*/ 549723 w 3298275"/>
                <a:gd name="connsiteY1" fmla="*/ 0 h 4232339"/>
                <a:gd name="connsiteX2" fmla="*/ 1055454 w 3298275"/>
                <a:gd name="connsiteY2" fmla="*/ 0 h 4232339"/>
                <a:gd name="connsiteX3" fmla="*/ 1627149 w 3298275"/>
                <a:gd name="connsiteY3" fmla="*/ 0 h 4232339"/>
                <a:gd name="connsiteX4" fmla="*/ 2154868 w 3298275"/>
                <a:gd name="connsiteY4" fmla="*/ 0 h 4232339"/>
                <a:gd name="connsiteX5" fmla="*/ 2748552 w 3298275"/>
                <a:gd name="connsiteY5" fmla="*/ 0 h 4232339"/>
                <a:gd name="connsiteX6" fmla="*/ 3298275 w 3298275"/>
                <a:gd name="connsiteY6" fmla="*/ 549723 h 4232339"/>
                <a:gd name="connsiteX7" fmla="*/ 3298275 w 3298275"/>
                <a:gd name="connsiteY7" fmla="*/ 1207631 h 4232339"/>
                <a:gd name="connsiteX8" fmla="*/ 3298275 w 3298275"/>
                <a:gd name="connsiteY8" fmla="*/ 1865538 h 4232339"/>
                <a:gd name="connsiteX9" fmla="*/ 3298275 w 3298275"/>
                <a:gd name="connsiteY9" fmla="*/ 2554775 h 4232339"/>
                <a:gd name="connsiteX10" fmla="*/ 3298275 w 3298275"/>
                <a:gd name="connsiteY10" fmla="*/ 3682616 h 4232339"/>
                <a:gd name="connsiteX11" fmla="*/ 2748552 w 3298275"/>
                <a:gd name="connsiteY11" fmla="*/ 4232339 h 4232339"/>
                <a:gd name="connsiteX12" fmla="*/ 2220833 w 3298275"/>
                <a:gd name="connsiteY12" fmla="*/ 4232339 h 4232339"/>
                <a:gd name="connsiteX13" fmla="*/ 1693114 w 3298275"/>
                <a:gd name="connsiteY13" fmla="*/ 4232339 h 4232339"/>
                <a:gd name="connsiteX14" fmla="*/ 1209372 w 3298275"/>
                <a:gd name="connsiteY14" fmla="*/ 4232339 h 4232339"/>
                <a:gd name="connsiteX15" fmla="*/ 549723 w 3298275"/>
                <a:gd name="connsiteY15" fmla="*/ 4232339 h 4232339"/>
                <a:gd name="connsiteX16" fmla="*/ 0 w 3298275"/>
                <a:gd name="connsiteY16" fmla="*/ 3682616 h 4232339"/>
                <a:gd name="connsiteX17" fmla="*/ 0 w 3298275"/>
                <a:gd name="connsiteY17" fmla="*/ 3118695 h 4232339"/>
                <a:gd name="connsiteX18" fmla="*/ 0 w 3298275"/>
                <a:gd name="connsiteY18" fmla="*/ 2460788 h 4232339"/>
                <a:gd name="connsiteX19" fmla="*/ 0 w 3298275"/>
                <a:gd name="connsiteY19" fmla="*/ 1771551 h 4232339"/>
                <a:gd name="connsiteX20" fmla="*/ 0 w 3298275"/>
                <a:gd name="connsiteY20" fmla="*/ 1144973 h 4232339"/>
                <a:gd name="connsiteX21" fmla="*/ 0 w 3298275"/>
                <a:gd name="connsiteY21" fmla="*/ 549723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98275" h="4232339" fill="none" extrusionOk="0">
                  <a:moveTo>
                    <a:pt x="0" y="549723"/>
                  </a:moveTo>
                  <a:cubicBezTo>
                    <a:pt x="-41561" y="265969"/>
                    <a:pt x="315602" y="-22330"/>
                    <a:pt x="549723" y="0"/>
                  </a:cubicBezTo>
                  <a:cubicBezTo>
                    <a:pt x="677304" y="13464"/>
                    <a:pt x="852055" y="1326"/>
                    <a:pt x="1055454" y="0"/>
                  </a:cubicBezTo>
                  <a:cubicBezTo>
                    <a:pt x="1258853" y="-1326"/>
                    <a:pt x="1487982" y="-7742"/>
                    <a:pt x="1627149" y="0"/>
                  </a:cubicBezTo>
                  <a:cubicBezTo>
                    <a:pt x="1766317" y="7742"/>
                    <a:pt x="2019540" y="-11780"/>
                    <a:pt x="2154868" y="0"/>
                  </a:cubicBezTo>
                  <a:cubicBezTo>
                    <a:pt x="2290196" y="11780"/>
                    <a:pt x="2575699" y="-13891"/>
                    <a:pt x="2748552" y="0"/>
                  </a:cubicBezTo>
                  <a:cubicBezTo>
                    <a:pt x="3087546" y="-50976"/>
                    <a:pt x="3275475" y="301796"/>
                    <a:pt x="3298275" y="549723"/>
                  </a:cubicBezTo>
                  <a:cubicBezTo>
                    <a:pt x="3321952" y="771067"/>
                    <a:pt x="3293601" y="1027360"/>
                    <a:pt x="3298275" y="1207631"/>
                  </a:cubicBezTo>
                  <a:cubicBezTo>
                    <a:pt x="3302949" y="1387902"/>
                    <a:pt x="3287678" y="1544560"/>
                    <a:pt x="3298275" y="1865538"/>
                  </a:cubicBezTo>
                  <a:cubicBezTo>
                    <a:pt x="3308872" y="2186516"/>
                    <a:pt x="3283560" y="2252771"/>
                    <a:pt x="3298275" y="2554775"/>
                  </a:cubicBezTo>
                  <a:cubicBezTo>
                    <a:pt x="3312990" y="2856779"/>
                    <a:pt x="3266802" y="3403585"/>
                    <a:pt x="3298275" y="3682616"/>
                  </a:cubicBezTo>
                  <a:cubicBezTo>
                    <a:pt x="3322027" y="3953441"/>
                    <a:pt x="3069496" y="4212025"/>
                    <a:pt x="2748552" y="4232339"/>
                  </a:cubicBezTo>
                  <a:cubicBezTo>
                    <a:pt x="2544893" y="4248372"/>
                    <a:pt x="2341049" y="4208012"/>
                    <a:pt x="2220833" y="4232339"/>
                  </a:cubicBezTo>
                  <a:cubicBezTo>
                    <a:pt x="2100617" y="4256666"/>
                    <a:pt x="1954141" y="4247892"/>
                    <a:pt x="1693114" y="4232339"/>
                  </a:cubicBezTo>
                  <a:cubicBezTo>
                    <a:pt x="1432087" y="4216786"/>
                    <a:pt x="1402316" y="4241638"/>
                    <a:pt x="1209372" y="4232339"/>
                  </a:cubicBezTo>
                  <a:cubicBezTo>
                    <a:pt x="1016428" y="4223040"/>
                    <a:pt x="833781" y="4204742"/>
                    <a:pt x="549723" y="4232339"/>
                  </a:cubicBezTo>
                  <a:cubicBezTo>
                    <a:pt x="274406" y="4212366"/>
                    <a:pt x="9646" y="3958869"/>
                    <a:pt x="0" y="3682616"/>
                  </a:cubicBezTo>
                  <a:cubicBezTo>
                    <a:pt x="11902" y="3492965"/>
                    <a:pt x="-490" y="3301006"/>
                    <a:pt x="0" y="3118695"/>
                  </a:cubicBezTo>
                  <a:cubicBezTo>
                    <a:pt x="490" y="2936384"/>
                    <a:pt x="30577" y="2662994"/>
                    <a:pt x="0" y="2460788"/>
                  </a:cubicBezTo>
                  <a:cubicBezTo>
                    <a:pt x="-30577" y="2258582"/>
                    <a:pt x="25991" y="2113996"/>
                    <a:pt x="0" y="1771551"/>
                  </a:cubicBezTo>
                  <a:cubicBezTo>
                    <a:pt x="-25991" y="1429106"/>
                    <a:pt x="-26091" y="1308365"/>
                    <a:pt x="0" y="1144973"/>
                  </a:cubicBezTo>
                  <a:cubicBezTo>
                    <a:pt x="26091" y="981581"/>
                    <a:pt x="20848" y="680235"/>
                    <a:pt x="0" y="549723"/>
                  </a:cubicBezTo>
                  <a:close/>
                </a:path>
                <a:path w="3298275" h="4232339" stroke="0" extrusionOk="0">
                  <a:moveTo>
                    <a:pt x="0" y="549723"/>
                  </a:moveTo>
                  <a:cubicBezTo>
                    <a:pt x="-6630" y="309013"/>
                    <a:pt x="239700" y="5390"/>
                    <a:pt x="549723" y="0"/>
                  </a:cubicBezTo>
                  <a:cubicBezTo>
                    <a:pt x="679126" y="6706"/>
                    <a:pt x="940172" y="-20034"/>
                    <a:pt x="1055454" y="0"/>
                  </a:cubicBezTo>
                  <a:cubicBezTo>
                    <a:pt x="1170736" y="20034"/>
                    <a:pt x="1332672" y="-17137"/>
                    <a:pt x="1583173" y="0"/>
                  </a:cubicBezTo>
                  <a:cubicBezTo>
                    <a:pt x="1833674" y="17137"/>
                    <a:pt x="1969531" y="-13300"/>
                    <a:pt x="2176856" y="0"/>
                  </a:cubicBezTo>
                  <a:cubicBezTo>
                    <a:pt x="2384181" y="13300"/>
                    <a:pt x="2573253" y="-26940"/>
                    <a:pt x="2748552" y="0"/>
                  </a:cubicBezTo>
                  <a:cubicBezTo>
                    <a:pt x="3090049" y="29790"/>
                    <a:pt x="3306246" y="252201"/>
                    <a:pt x="3298275" y="549723"/>
                  </a:cubicBezTo>
                  <a:cubicBezTo>
                    <a:pt x="3324983" y="774754"/>
                    <a:pt x="3330030" y="975947"/>
                    <a:pt x="3298275" y="1238959"/>
                  </a:cubicBezTo>
                  <a:cubicBezTo>
                    <a:pt x="3266520" y="1501971"/>
                    <a:pt x="3310594" y="1521166"/>
                    <a:pt x="3298275" y="1802880"/>
                  </a:cubicBezTo>
                  <a:cubicBezTo>
                    <a:pt x="3285956" y="2084594"/>
                    <a:pt x="3320787" y="2325241"/>
                    <a:pt x="3298275" y="2460788"/>
                  </a:cubicBezTo>
                  <a:cubicBezTo>
                    <a:pt x="3275763" y="2596335"/>
                    <a:pt x="3300546" y="2805241"/>
                    <a:pt x="3298275" y="3056037"/>
                  </a:cubicBezTo>
                  <a:cubicBezTo>
                    <a:pt x="3296004" y="3306833"/>
                    <a:pt x="3274237" y="3409636"/>
                    <a:pt x="3298275" y="3682616"/>
                  </a:cubicBezTo>
                  <a:cubicBezTo>
                    <a:pt x="3314859" y="3956248"/>
                    <a:pt x="3062954" y="4241610"/>
                    <a:pt x="2748552" y="4232339"/>
                  </a:cubicBezTo>
                  <a:cubicBezTo>
                    <a:pt x="2621553" y="4239882"/>
                    <a:pt x="2408568" y="4231091"/>
                    <a:pt x="2176856" y="4232339"/>
                  </a:cubicBezTo>
                  <a:cubicBezTo>
                    <a:pt x="1945144" y="4233587"/>
                    <a:pt x="1830851" y="4252992"/>
                    <a:pt x="1583173" y="4232339"/>
                  </a:cubicBezTo>
                  <a:cubicBezTo>
                    <a:pt x="1335495" y="4211686"/>
                    <a:pt x="893178" y="4200016"/>
                    <a:pt x="549723" y="4232339"/>
                  </a:cubicBezTo>
                  <a:cubicBezTo>
                    <a:pt x="310294" y="4219186"/>
                    <a:pt x="-50693" y="4006958"/>
                    <a:pt x="0" y="3682616"/>
                  </a:cubicBezTo>
                  <a:cubicBezTo>
                    <a:pt x="-19909" y="3514901"/>
                    <a:pt x="6243" y="3317214"/>
                    <a:pt x="0" y="3150024"/>
                  </a:cubicBezTo>
                  <a:cubicBezTo>
                    <a:pt x="-6243" y="2982834"/>
                    <a:pt x="7754" y="2733375"/>
                    <a:pt x="0" y="2523446"/>
                  </a:cubicBezTo>
                  <a:cubicBezTo>
                    <a:pt x="-7754" y="2313517"/>
                    <a:pt x="-17540" y="2136508"/>
                    <a:pt x="0" y="1896867"/>
                  </a:cubicBezTo>
                  <a:cubicBezTo>
                    <a:pt x="17540" y="1657226"/>
                    <a:pt x="14766" y="1525718"/>
                    <a:pt x="0" y="1207631"/>
                  </a:cubicBezTo>
                  <a:cubicBezTo>
                    <a:pt x="-14766" y="889544"/>
                    <a:pt x="26968" y="832155"/>
                    <a:pt x="0" y="549723"/>
                  </a:cubicBezTo>
                  <a:close/>
                </a:path>
              </a:pathLst>
            </a:custGeom>
            <a:solidFill>
              <a:srgbClr val="ABDDFF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="" xmlns:ask="http://schemas.microsoft.com/office/drawing/2018/sketchyshapes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27BEE44-952A-405E-81A7-87BA21F326CB}"/>
              </a:ext>
            </a:extLst>
          </p:cNvPr>
          <p:cNvSpPr txBox="1"/>
          <p:nvPr/>
        </p:nvSpPr>
        <p:spPr>
          <a:xfrm>
            <a:off x="693442" y="1346449"/>
            <a:ext cx="2955921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React, </a:t>
            </a:r>
            <a:r>
              <a:rPr lang="en-US" altLang="ko-KR" sz="28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TypeScript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3D2AC0-4192-4EFA-BED6-327D8529E36A}"/>
              </a:ext>
            </a:extLst>
          </p:cNvPr>
          <p:cNvSpPr txBox="1"/>
          <p:nvPr/>
        </p:nvSpPr>
        <p:spPr>
          <a:xfrm>
            <a:off x="4591705" y="1366067"/>
            <a:ext cx="2955921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Next.js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30569D-27A5-4EE7-9140-BB8CC68379C9}"/>
              </a:ext>
            </a:extLst>
          </p:cNvPr>
          <p:cNvSpPr txBox="1"/>
          <p:nvPr/>
        </p:nvSpPr>
        <p:spPr>
          <a:xfrm>
            <a:off x="8344440" y="1366067"/>
            <a:ext cx="3127097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FFmpeg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FACE798-9CF0-43AB-BBC5-6597C6BBD9E4}"/>
              </a:ext>
            </a:extLst>
          </p:cNvPr>
          <p:cNvGrpSpPr/>
          <p:nvPr/>
        </p:nvGrpSpPr>
        <p:grpSpPr>
          <a:xfrm rot="9969858" flipH="1">
            <a:off x="10138414" y="5130152"/>
            <a:ext cx="1981963" cy="744011"/>
            <a:chOff x="1053870" y="269861"/>
            <a:chExt cx="2334301" cy="87627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9FA42F3-657B-423C-B9E2-B957E502BECA}"/>
                </a:ext>
              </a:extLst>
            </p:cNvPr>
            <p:cNvGrpSpPr/>
            <p:nvPr/>
          </p:nvGrpSpPr>
          <p:grpSpPr>
            <a:xfrm>
              <a:off x="2435139" y="477593"/>
              <a:ext cx="953032" cy="668544"/>
              <a:chOff x="3932140" y="631752"/>
              <a:chExt cx="984685" cy="718565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8A7AD497-1915-4F4A-A2CC-EA16E39F46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86" t="10211" r="28949" b="6985"/>
              <a:stretch/>
            </p:blipFill>
            <p:spPr>
              <a:xfrm rot="4242286" flipH="1">
                <a:off x="4342496" y="510006"/>
                <a:ext cx="387308" cy="761351"/>
              </a:xfrm>
              <a:prstGeom prst="rect">
                <a:avLst/>
              </a:prstGeom>
              <a:effectLst/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295C5DAA-D110-459F-BB24-F0BAC53BE1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13" t="10211" r="28949" b="6311"/>
              <a:stretch/>
            </p:blipFill>
            <p:spPr>
              <a:xfrm rot="7365565">
                <a:off x="4224518" y="712690"/>
                <a:ext cx="383771" cy="767541"/>
              </a:xfrm>
              <a:prstGeom prst="rect">
                <a:avLst/>
              </a:prstGeom>
              <a:effectLst/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273A8084-B67B-4C63-84EE-2DE029C8C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68" t="14923" r="16157" b="16410"/>
              <a:stretch/>
            </p:blipFill>
            <p:spPr>
              <a:xfrm rot="1199019">
                <a:off x="3932140" y="631752"/>
                <a:ext cx="690386" cy="718565"/>
              </a:xfrm>
              <a:prstGeom prst="rect">
                <a:avLst/>
              </a:prstGeom>
              <a:effectLst/>
            </p:spPr>
          </p:pic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053B47F-DE8C-46D6-8A5F-B8E1E9168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94" t="15442" r="15327" b="17677"/>
            <a:stretch/>
          </p:blipFill>
          <p:spPr>
            <a:xfrm>
              <a:off x="1511869" y="269861"/>
              <a:ext cx="485501" cy="485503"/>
            </a:xfrm>
            <a:prstGeom prst="rect">
              <a:avLst/>
            </a:prstGeom>
            <a:effectLst/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E9A2301-746F-4FD8-B02D-D718FD3A0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22" t="14923" r="16157" b="17756"/>
            <a:stretch/>
          </p:blipFill>
          <p:spPr>
            <a:xfrm>
              <a:off x="1949637" y="467942"/>
              <a:ext cx="505732" cy="505732"/>
            </a:xfrm>
            <a:prstGeom prst="rect">
              <a:avLst/>
            </a:prstGeom>
            <a:effectLst/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3E532C7-8C18-45C3-BA21-A04C9DA4A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8" t="15088" r="16283" b="17177"/>
            <a:stretch/>
          </p:blipFill>
          <p:spPr>
            <a:xfrm>
              <a:off x="1053870" y="477593"/>
              <a:ext cx="510788" cy="525961"/>
            </a:xfrm>
            <a:prstGeom prst="rect">
              <a:avLst/>
            </a:prstGeom>
            <a:effectLst/>
          </p:spPr>
        </p:pic>
      </p:grpSp>
      <p:sp>
        <p:nvSpPr>
          <p:cNvPr id="42" name="모서리가 둥근 직사각형 157">
            <a:extLst>
              <a:ext uri="{FF2B5EF4-FFF2-40B4-BE49-F238E27FC236}">
                <a16:creationId xmlns:a16="http://schemas.microsoft.com/office/drawing/2014/main" id="{89A0717D-4840-4DB8-A4E5-AE1EF3715CD0}"/>
              </a:ext>
            </a:extLst>
          </p:cNvPr>
          <p:cNvSpPr/>
          <p:nvPr/>
        </p:nvSpPr>
        <p:spPr>
          <a:xfrm>
            <a:off x="634871" y="3681867"/>
            <a:ext cx="3298275" cy="2073301"/>
          </a:xfrm>
          <a:custGeom>
            <a:avLst/>
            <a:gdLst>
              <a:gd name="connsiteX0" fmla="*/ 0 w 3298275"/>
              <a:gd name="connsiteY0" fmla="*/ 549723 h 4232339"/>
              <a:gd name="connsiteX1" fmla="*/ 549723 w 3298275"/>
              <a:gd name="connsiteY1" fmla="*/ 0 h 4232339"/>
              <a:gd name="connsiteX2" fmla="*/ 1055454 w 3298275"/>
              <a:gd name="connsiteY2" fmla="*/ 0 h 4232339"/>
              <a:gd name="connsiteX3" fmla="*/ 1627149 w 3298275"/>
              <a:gd name="connsiteY3" fmla="*/ 0 h 4232339"/>
              <a:gd name="connsiteX4" fmla="*/ 2154868 w 3298275"/>
              <a:gd name="connsiteY4" fmla="*/ 0 h 4232339"/>
              <a:gd name="connsiteX5" fmla="*/ 2748552 w 3298275"/>
              <a:gd name="connsiteY5" fmla="*/ 0 h 4232339"/>
              <a:gd name="connsiteX6" fmla="*/ 3298275 w 3298275"/>
              <a:gd name="connsiteY6" fmla="*/ 549723 h 4232339"/>
              <a:gd name="connsiteX7" fmla="*/ 3298275 w 3298275"/>
              <a:gd name="connsiteY7" fmla="*/ 1207631 h 4232339"/>
              <a:gd name="connsiteX8" fmla="*/ 3298275 w 3298275"/>
              <a:gd name="connsiteY8" fmla="*/ 1865538 h 4232339"/>
              <a:gd name="connsiteX9" fmla="*/ 3298275 w 3298275"/>
              <a:gd name="connsiteY9" fmla="*/ 2554775 h 4232339"/>
              <a:gd name="connsiteX10" fmla="*/ 3298275 w 3298275"/>
              <a:gd name="connsiteY10" fmla="*/ 3682616 h 4232339"/>
              <a:gd name="connsiteX11" fmla="*/ 2748552 w 3298275"/>
              <a:gd name="connsiteY11" fmla="*/ 4232339 h 4232339"/>
              <a:gd name="connsiteX12" fmla="*/ 2220833 w 3298275"/>
              <a:gd name="connsiteY12" fmla="*/ 4232339 h 4232339"/>
              <a:gd name="connsiteX13" fmla="*/ 1693114 w 3298275"/>
              <a:gd name="connsiteY13" fmla="*/ 4232339 h 4232339"/>
              <a:gd name="connsiteX14" fmla="*/ 1209372 w 3298275"/>
              <a:gd name="connsiteY14" fmla="*/ 4232339 h 4232339"/>
              <a:gd name="connsiteX15" fmla="*/ 549723 w 3298275"/>
              <a:gd name="connsiteY15" fmla="*/ 4232339 h 4232339"/>
              <a:gd name="connsiteX16" fmla="*/ 0 w 3298275"/>
              <a:gd name="connsiteY16" fmla="*/ 3682616 h 4232339"/>
              <a:gd name="connsiteX17" fmla="*/ 0 w 3298275"/>
              <a:gd name="connsiteY17" fmla="*/ 3118695 h 4232339"/>
              <a:gd name="connsiteX18" fmla="*/ 0 w 3298275"/>
              <a:gd name="connsiteY18" fmla="*/ 2460788 h 4232339"/>
              <a:gd name="connsiteX19" fmla="*/ 0 w 3298275"/>
              <a:gd name="connsiteY19" fmla="*/ 1771551 h 4232339"/>
              <a:gd name="connsiteX20" fmla="*/ 0 w 3298275"/>
              <a:gd name="connsiteY20" fmla="*/ 1144973 h 4232339"/>
              <a:gd name="connsiteX21" fmla="*/ 0 w 3298275"/>
              <a:gd name="connsiteY21" fmla="*/ 549723 h 423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98275" h="4232339" fill="none" extrusionOk="0">
                <a:moveTo>
                  <a:pt x="0" y="549723"/>
                </a:moveTo>
                <a:cubicBezTo>
                  <a:pt x="-41561" y="265969"/>
                  <a:pt x="315602" y="-22330"/>
                  <a:pt x="549723" y="0"/>
                </a:cubicBezTo>
                <a:cubicBezTo>
                  <a:pt x="677304" y="13464"/>
                  <a:pt x="852055" y="1326"/>
                  <a:pt x="1055454" y="0"/>
                </a:cubicBezTo>
                <a:cubicBezTo>
                  <a:pt x="1258853" y="-1326"/>
                  <a:pt x="1487982" y="-7742"/>
                  <a:pt x="1627149" y="0"/>
                </a:cubicBezTo>
                <a:cubicBezTo>
                  <a:pt x="1766317" y="7742"/>
                  <a:pt x="2019540" y="-11780"/>
                  <a:pt x="2154868" y="0"/>
                </a:cubicBezTo>
                <a:cubicBezTo>
                  <a:pt x="2290196" y="11780"/>
                  <a:pt x="2575699" y="-13891"/>
                  <a:pt x="2748552" y="0"/>
                </a:cubicBezTo>
                <a:cubicBezTo>
                  <a:pt x="3087546" y="-50976"/>
                  <a:pt x="3275475" y="301796"/>
                  <a:pt x="3298275" y="549723"/>
                </a:cubicBezTo>
                <a:cubicBezTo>
                  <a:pt x="3321952" y="771067"/>
                  <a:pt x="3293601" y="1027360"/>
                  <a:pt x="3298275" y="1207631"/>
                </a:cubicBezTo>
                <a:cubicBezTo>
                  <a:pt x="3302949" y="1387902"/>
                  <a:pt x="3287678" y="1544560"/>
                  <a:pt x="3298275" y="1865538"/>
                </a:cubicBezTo>
                <a:cubicBezTo>
                  <a:pt x="3308872" y="2186516"/>
                  <a:pt x="3283560" y="2252771"/>
                  <a:pt x="3298275" y="2554775"/>
                </a:cubicBezTo>
                <a:cubicBezTo>
                  <a:pt x="3312990" y="2856779"/>
                  <a:pt x="3266802" y="3403585"/>
                  <a:pt x="3298275" y="3682616"/>
                </a:cubicBezTo>
                <a:cubicBezTo>
                  <a:pt x="3322027" y="3953441"/>
                  <a:pt x="3069496" y="4212025"/>
                  <a:pt x="2748552" y="4232339"/>
                </a:cubicBezTo>
                <a:cubicBezTo>
                  <a:pt x="2544893" y="4248372"/>
                  <a:pt x="2341049" y="4208012"/>
                  <a:pt x="2220833" y="4232339"/>
                </a:cubicBezTo>
                <a:cubicBezTo>
                  <a:pt x="2100617" y="4256666"/>
                  <a:pt x="1954141" y="4247892"/>
                  <a:pt x="1693114" y="4232339"/>
                </a:cubicBezTo>
                <a:cubicBezTo>
                  <a:pt x="1432087" y="4216786"/>
                  <a:pt x="1402316" y="4241638"/>
                  <a:pt x="1209372" y="4232339"/>
                </a:cubicBezTo>
                <a:cubicBezTo>
                  <a:pt x="1016428" y="4223040"/>
                  <a:pt x="833781" y="4204742"/>
                  <a:pt x="549723" y="4232339"/>
                </a:cubicBezTo>
                <a:cubicBezTo>
                  <a:pt x="274406" y="4212366"/>
                  <a:pt x="9646" y="3958869"/>
                  <a:pt x="0" y="3682616"/>
                </a:cubicBezTo>
                <a:cubicBezTo>
                  <a:pt x="11902" y="3492965"/>
                  <a:pt x="-490" y="3301006"/>
                  <a:pt x="0" y="3118695"/>
                </a:cubicBezTo>
                <a:cubicBezTo>
                  <a:pt x="490" y="2936384"/>
                  <a:pt x="30577" y="2662994"/>
                  <a:pt x="0" y="2460788"/>
                </a:cubicBezTo>
                <a:cubicBezTo>
                  <a:pt x="-30577" y="2258582"/>
                  <a:pt x="25991" y="2113996"/>
                  <a:pt x="0" y="1771551"/>
                </a:cubicBezTo>
                <a:cubicBezTo>
                  <a:pt x="-25991" y="1429106"/>
                  <a:pt x="-26091" y="1308365"/>
                  <a:pt x="0" y="1144973"/>
                </a:cubicBezTo>
                <a:cubicBezTo>
                  <a:pt x="26091" y="981581"/>
                  <a:pt x="20848" y="680235"/>
                  <a:pt x="0" y="549723"/>
                </a:cubicBezTo>
                <a:close/>
              </a:path>
              <a:path w="3298275" h="4232339" stroke="0" extrusionOk="0">
                <a:moveTo>
                  <a:pt x="0" y="549723"/>
                </a:moveTo>
                <a:cubicBezTo>
                  <a:pt x="-6630" y="309013"/>
                  <a:pt x="239700" y="5390"/>
                  <a:pt x="549723" y="0"/>
                </a:cubicBezTo>
                <a:cubicBezTo>
                  <a:pt x="679126" y="6706"/>
                  <a:pt x="940172" y="-20034"/>
                  <a:pt x="1055454" y="0"/>
                </a:cubicBezTo>
                <a:cubicBezTo>
                  <a:pt x="1170736" y="20034"/>
                  <a:pt x="1332672" y="-17137"/>
                  <a:pt x="1583173" y="0"/>
                </a:cubicBezTo>
                <a:cubicBezTo>
                  <a:pt x="1833674" y="17137"/>
                  <a:pt x="1969531" y="-13300"/>
                  <a:pt x="2176856" y="0"/>
                </a:cubicBezTo>
                <a:cubicBezTo>
                  <a:pt x="2384181" y="13300"/>
                  <a:pt x="2573253" y="-26940"/>
                  <a:pt x="2748552" y="0"/>
                </a:cubicBezTo>
                <a:cubicBezTo>
                  <a:pt x="3090049" y="29790"/>
                  <a:pt x="3306246" y="252201"/>
                  <a:pt x="3298275" y="549723"/>
                </a:cubicBezTo>
                <a:cubicBezTo>
                  <a:pt x="3324983" y="774754"/>
                  <a:pt x="3330030" y="975947"/>
                  <a:pt x="3298275" y="1238959"/>
                </a:cubicBezTo>
                <a:cubicBezTo>
                  <a:pt x="3266520" y="1501971"/>
                  <a:pt x="3310594" y="1521166"/>
                  <a:pt x="3298275" y="1802880"/>
                </a:cubicBezTo>
                <a:cubicBezTo>
                  <a:pt x="3285956" y="2084594"/>
                  <a:pt x="3320787" y="2325241"/>
                  <a:pt x="3298275" y="2460788"/>
                </a:cubicBezTo>
                <a:cubicBezTo>
                  <a:pt x="3275763" y="2596335"/>
                  <a:pt x="3300546" y="2805241"/>
                  <a:pt x="3298275" y="3056037"/>
                </a:cubicBezTo>
                <a:cubicBezTo>
                  <a:pt x="3296004" y="3306833"/>
                  <a:pt x="3274237" y="3409636"/>
                  <a:pt x="3298275" y="3682616"/>
                </a:cubicBezTo>
                <a:cubicBezTo>
                  <a:pt x="3314859" y="3956248"/>
                  <a:pt x="3062954" y="4241610"/>
                  <a:pt x="2748552" y="4232339"/>
                </a:cubicBezTo>
                <a:cubicBezTo>
                  <a:pt x="2621553" y="4239882"/>
                  <a:pt x="2408568" y="4231091"/>
                  <a:pt x="2176856" y="4232339"/>
                </a:cubicBezTo>
                <a:cubicBezTo>
                  <a:pt x="1945144" y="4233587"/>
                  <a:pt x="1830851" y="4252992"/>
                  <a:pt x="1583173" y="4232339"/>
                </a:cubicBezTo>
                <a:cubicBezTo>
                  <a:pt x="1335495" y="4211686"/>
                  <a:pt x="893178" y="4200016"/>
                  <a:pt x="549723" y="4232339"/>
                </a:cubicBezTo>
                <a:cubicBezTo>
                  <a:pt x="310294" y="4219186"/>
                  <a:pt x="-50693" y="4006958"/>
                  <a:pt x="0" y="3682616"/>
                </a:cubicBezTo>
                <a:cubicBezTo>
                  <a:pt x="-19909" y="3514901"/>
                  <a:pt x="6243" y="3317214"/>
                  <a:pt x="0" y="3150024"/>
                </a:cubicBezTo>
                <a:cubicBezTo>
                  <a:pt x="-6243" y="2982834"/>
                  <a:pt x="7754" y="2733375"/>
                  <a:pt x="0" y="2523446"/>
                </a:cubicBezTo>
                <a:cubicBezTo>
                  <a:pt x="-7754" y="2313517"/>
                  <a:pt x="-17540" y="2136508"/>
                  <a:pt x="0" y="1896867"/>
                </a:cubicBezTo>
                <a:cubicBezTo>
                  <a:pt x="17540" y="1657226"/>
                  <a:pt x="14766" y="1525718"/>
                  <a:pt x="0" y="1207631"/>
                </a:cubicBezTo>
                <a:cubicBezTo>
                  <a:pt x="-14766" y="889544"/>
                  <a:pt x="26968" y="832155"/>
                  <a:pt x="0" y="549723"/>
                </a:cubicBezTo>
                <a:close/>
              </a:path>
            </a:pathLst>
          </a:custGeom>
          <a:solidFill>
            <a:srgbClr val="CCCCFF">
              <a:alpha val="50196"/>
            </a:srgbClr>
          </a:solidFill>
          <a:ln w="38100">
            <a:noFill/>
            <a:extLst>
              <a:ext uri="{C807C97D-BFC1-408E-A445-0C87EB9F89A2}">
                <ask:lineSketchStyleProps xmlns="" xmlns:ask="http://schemas.microsoft.com/office/drawing/2018/sketchyshapes" sd="135141422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AE686ED-90D2-4003-848E-B5EFFA4CED3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3" t="32121" r="9139" b="13940"/>
          <a:stretch/>
        </p:blipFill>
        <p:spPr>
          <a:xfrm>
            <a:off x="438250" y="5105680"/>
            <a:ext cx="1192756" cy="849243"/>
          </a:xfrm>
          <a:prstGeom prst="rect">
            <a:avLst/>
          </a:prstGeom>
          <a:effectLst/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B222A0FA-5422-47D7-8DBA-07026CF84B7D}"/>
              </a:ext>
            </a:extLst>
          </p:cNvPr>
          <p:cNvGrpSpPr/>
          <p:nvPr/>
        </p:nvGrpSpPr>
        <p:grpSpPr>
          <a:xfrm>
            <a:off x="511362" y="209860"/>
            <a:ext cx="3320080" cy="754938"/>
            <a:chOff x="420648" y="5591076"/>
            <a:chExt cx="3320080" cy="754938"/>
          </a:xfrm>
          <a:solidFill>
            <a:srgbClr val="FFD89F"/>
          </a:solidFill>
        </p:grpSpPr>
        <p:sp>
          <p:nvSpPr>
            <p:cNvPr id="56" name="자유형 19">
              <a:extLst>
                <a:ext uri="{FF2B5EF4-FFF2-40B4-BE49-F238E27FC236}">
                  <a16:creationId xmlns:a16="http://schemas.microsoft.com/office/drawing/2014/main" id="{52FAA6E8-3652-43B0-B137-204EEC4E1422}"/>
                </a:ext>
              </a:extLst>
            </p:cNvPr>
            <p:cNvSpPr/>
            <p:nvPr/>
          </p:nvSpPr>
          <p:spPr>
            <a:xfrm flipH="1">
              <a:off x="3290507" y="5781118"/>
              <a:ext cx="450221" cy="564896"/>
            </a:xfrm>
            <a:custGeom>
              <a:avLst/>
              <a:gdLst>
                <a:gd name="connsiteX0" fmla="*/ 0 w 450221"/>
                <a:gd name="connsiteY0" fmla="*/ 0 h 564896"/>
                <a:gd name="connsiteX1" fmla="*/ 450220 w 450221"/>
                <a:gd name="connsiteY1" fmla="*/ 0 h 564896"/>
                <a:gd name="connsiteX2" fmla="*/ 450220 w 450221"/>
                <a:gd name="connsiteY2" fmla="*/ 564896 h 564896"/>
                <a:gd name="connsiteX3" fmla="*/ 0 w 450221"/>
                <a:gd name="connsiteY3" fmla="*/ 564896 h 564896"/>
                <a:gd name="connsiteX4" fmla="*/ 134461 w 450221"/>
                <a:gd name="connsiteY4" fmla="*/ 282448 h 564896"/>
                <a:gd name="connsiteX5" fmla="*/ 0 w 450221"/>
                <a:gd name="connsiteY5" fmla="*/ 0 h 56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221" h="564896" fill="none" extrusionOk="0">
                  <a:moveTo>
                    <a:pt x="0" y="0"/>
                  </a:moveTo>
                  <a:cubicBezTo>
                    <a:pt x="124192" y="-9829"/>
                    <a:pt x="358090" y="1418"/>
                    <a:pt x="450220" y="0"/>
                  </a:cubicBezTo>
                  <a:cubicBezTo>
                    <a:pt x="444871" y="184295"/>
                    <a:pt x="466222" y="444674"/>
                    <a:pt x="450220" y="564896"/>
                  </a:cubicBezTo>
                  <a:cubicBezTo>
                    <a:pt x="348405" y="564380"/>
                    <a:pt x="168495" y="553660"/>
                    <a:pt x="0" y="564896"/>
                  </a:cubicBezTo>
                  <a:cubicBezTo>
                    <a:pt x="26856" y="508110"/>
                    <a:pt x="105588" y="364991"/>
                    <a:pt x="134461" y="282448"/>
                  </a:cubicBezTo>
                  <a:cubicBezTo>
                    <a:pt x="87943" y="186688"/>
                    <a:pt x="63997" y="100970"/>
                    <a:pt x="0" y="0"/>
                  </a:cubicBezTo>
                  <a:close/>
                </a:path>
                <a:path w="450221" h="564896" stroke="0" extrusionOk="0">
                  <a:moveTo>
                    <a:pt x="0" y="0"/>
                  </a:moveTo>
                  <a:cubicBezTo>
                    <a:pt x="166341" y="-1009"/>
                    <a:pt x="290957" y="22033"/>
                    <a:pt x="450220" y="0"/>
                  </a:cubicBezTo>
                  <a:cubicBezTo>
                    <a:pt x="426763" y="157859"/>
                    <a:pt x="475292" y="346150"/>
                    <a:pt x="450220" y="564896"/>
                  </a:cubicBezTo>
                  <a:cubicBezTo>
                    <a:pt x="313259" y="584148"/>
                    <a:pt x="125233" y="551330"/>
                    <a:pt x="0" y="564896"/>
                  </a:cubicBezTo>
                  <a:cubicBezTo>
                    <a:pt x="51353" y="481839"/>
                    <a:pt x="96371" y="398502"/>
                    <a:pt x="134461" y="282448"/>
                  </a:cubicBezTo>
                  <a:cubicBezTo>
                    <a:pt x="105594" y="209205"/>
                    <a:pt x="49399" y="97618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1352572958">
                    <a:custGeom>
                      <a:avLst/>
                      <a:gdLst>
                        <a:gd name="connsiteX0" fmla="*/ 0 w 1651463"/>
                        <a:gd name="connsiteY0" fmla="*/ 0 h 1371600"/>
                        <a:gd name="connsiteX1" fmla="*/ 1651463 w 1651463"/>
                        <a:gd name="connsiteY1" fmla="*/ 0 h 1371600"/>
                        <a:gd name="connsiteX2" fmla="*/ 1651463 w 1651463"/>
                        <a:gd name="connsiteY2" fmla="*/ 1371600 h 1371600"/>
                        <a:gd name="connsiteX3" fmla="*/ 0 w 1651463"/>
                        <a:gd name="connsiteY3" fmla="*/ 1371600 h 1371600"/>
                        <a:gd name="connsiteX4" fmla="*/ 493220 w 1651463"/>
                        <a:gd name="connsiteY4" fmla="*/ 685800 h 137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51463" h="1371600">
                          <a:moveTo>
                            <a:pt x="0" y="0"/>
                          </a:moveTo>
                          <a:lnTo>
                            <a:pt x="1651463" y="0"/>
                          </a:lnTo>
                          <a:lnTo>
                            <a:pt x="1651463" y="1371600"/>
                          </a:lnTo>
                          <a:lnTo>
                            <a:pt x="0" y="1371600"/>
                          </a:lnTo>
                          <a:lnTo>
                            <a:pt x="493220" y="68580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을지로체" panose="020B0600000101010101" pitchFamily="34" charset="-127"/>
                <a:ea typeface="배달의민족 을지로체" panose="020B0600000101010101" pitchFamily="34" charset="-127"/>
              </a:endParaRPr>
            </a:p>
          </p:txBody>
        </p:sp>
        <p:sp>
          <p:nvSpPr>
            <p:cNvPr id="57" name="이등변 삼각형 221">
              <a:extLst>
                <a:ext uri="{FF2B5EF4-FFF2-40B4-BE49-F238E27FC236}">
                  <a16:creationId xmlns:a16="http://schemas.microsoft.com/office/drawing/2014/main" id="{FD4A8C5E-6F83-48A2-A1AC-0943E5B26E52}"/>
                </a:ext>
              </a:extLst>
            </p:cNvPr>
            <p:cNvSpPr/>
            <p:nvPr/>
          </p:nvSpPr>
          <p:spPr>
            <a:xfrm rot="5400000" flipH="1">
              <a:off x="3216360" y="6049584"/>
              <a:ext cx="363474" cy="212821"/>
            </a:xfrm>
            <a:custGeom>
              <a:avLst/>
              <a:gdLst>
                <a:gd name="connsiteX0" fmla="*/ 0 w 363474"/>
                <a:gd name="connsiteY0" fmla="*/ 212821 h 212821"/>
                <a:gd name="connsiteX1" fmla="*/ 175460 w 363474"/>
                <a:gd name="connsiteY1" fmla="*/ 0 h 212821"/>
                <a:gd name="connsiteX2" fmla="*/ 363474 w 363474"/>
                <a:gd name="connsiteY2" fmla="*/ 212821 h 212821"/>
                <a:gd name="connsiteX3" fmla="*/ 0 w 363474"/>
                <a:gd name="connsiteY3" fmla="*/ 212821 h 2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74" h="212821" fill="none" extrusionOk="0">
                  <a:moveTo>
                    <a:pt x="0" y="212821"/>
                  </a:moveTo>
                  <a:cubicBezTo>
                    <a:pt x="86212" y="114923"/>
                    <a:pt x="103505" y="71847"/>
                    <a:pt x="175460" y="0"/>
                  </a:cubicBezTo>
                  <a:cubicBezTo>
                    <a:pt x="243207" y="95808"/>
                    <a:pt x="293528" y="122663"/>
                    <a:pt x="363474" y="212821"/>
                  </a:cubicBezTo>
                  <a:cubicBezTo>
                    <a:pt x="285531" y="205568"/>
                    <a:pt x="115771" y="226494"/>
                    <a:pt x="0" y="212821"/>
                  </a:cubicBezTo>
                  <a:close/>
                </a:path>
                <a:path w="363474" h="212821" stroke="0" extrusionOk="0">
                  <a:moveTo>
                    <a:pt x="0" y="212821"/>
                  </a:moveTo>
                  <a:cubicBezTo>
                    <a:pt x="71764" y="108796"/>
                    <a:pt x="85691" y="87482"/>
                    <a:pt x="175460" y="0"/>
                  </a:cubicBezTo>
                  <a:cubicBezTo>
                    <a:pt x="265893" y="99802"/>
                    <a:pt x="299064" y="127038"/>
                    <a:pt x="363474" y="212821"/>
                  </a:cubicBezTo>
                  <a:cubicBezTo>
                    <a:pt x="262726" y="211447"/>
                    <a:pt x="168668" y="218567"/>
                    <a:pt x="0" y="212821"/>
                  </a:cubicBezTo>
                  <a:close/>
                </a:path>
              </a:pathLst>
            </a:custGeom>
            <a:solidFill>
              <a:srgbClr val="FFC165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852468943">
                    <a:prstGeom prst="triangle">
                      <a:avLst>
                        <a:gd name="adj" fmla="val 4827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8" name="자유형 13">
              <a:extLst>
                <a:ext uri="{FF2B5EF4-FFF2-40B4-BE49-F238E27FC236}">
                  <a16:creationId xmlns:a16="http://schemas.microsoft.com/office/drawing/2014/main" id="{CE6C0D49-2358-47B1-B29A-1AF5C142ABE6}"/>
                </a:ext>
              </a:extLst>
            </p:cNvPr>
            <p:cNvSpPr/>
            <p:nvPr/>
          </p:nvSpPr>
          <p:spPr>
            <a:xfrm>
              <a:off x="420648" y="5777836"/>
              <a:ext cx="451450" cy="564896"/>
            </a:xfrm>
            <a:custGeom>
              <a:avLst/>
              <a:gdLst>
                <a:gd name="connsiteX0" fmla="*/ 0 w 451450"/>
                <a:gd name="connsiteY0" fmla="*/ 0 h 564896"/>
                <a:gd name="connsiteX1" fmla="*/ 451450 w 451450"/>
                <a:gd name="connsiteY1" fmla="*/ 0 h 564896"/>
                <a:gd name="connsiteX2" fmla="*/ 451450 w 451450"/>
                <a:gd name="connsiteY2" fmla="*/ 564896 h 564896"/>
                <a:gd name="connsiteX3" fmla="*/ 0 w 451450"/>
                <a:gd name="connsiteY3" fmla="*/ 564896 h 564896"/>
                <a:gd name="connsiteX4" fmla="*/ 134828 w 451450"/>
                <a:gd name="connsiteY4" fmla="*/ 282448 h 564896"/>
                <a:gd name="connsiteX5" fmla="*/ 0 w 451450"/>
                <a:gd name="connsiteY5" fmla="*/ 0 h 56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450" h="564896" fill="none" extrusionOk="0">
                  <a:moveTo>
                    <a:pt x="0" y="0"/>
                  </a:moveTo>
                  <a:cubicBezTo>
                    <a:pt x="151145" y="2597"/>
                    <a:pt x="298632" y="14979"/>
                    <a:pt x="451450" y="0"/>
                  </a:cubicBezTo>
                  <a:cubicBezTo>
                    <a:pt x="476912" y="281099"/>
                    <a:pt x="476605" y="402515"/>
                    <a:pt x="451450" y="564896"/>
                  </a:cubicBezTo>
                  <a:cubicBezTo>
                    <a:pt x="344556" y="565138"/>
                    <a:pt x="140126" y="562780"/>
                    <a:pt x="0" y="564896"/>
                  </a:cubicBezTo>
                  <a:cubicBezTo>
                    <a:pt x="21287" y="494291"/>
                    <a:pt x="87715" y="394475"/>
                    <a:pt x="134828" y="282448"/>
                  </a:cubicBezTo>
                  <a:cubicBezTo>
                    <a:pt x="91663" y="158464"/>
                    <a:pt x="28850" y="88838"/>
                    <a:pt x="0" y="0"/>
                  </a:cubicBezTo>
                  <a:close/>
                </a:path>
                <a:path w="451450" h="564896" stroke="0" extrusionOk="0">
                  <a:moveTo>
                    <a:pt x="0" y="0"/>
                  </a:moveTo>
                  <a:cubicBezTo>
                    <a:pt x="180073" y="-16484"/>
                    <a:pt x="272491" y="11375"/>
                    <a:pt x="451450" y="0"/>
                  </a:cubicBezTo>
                  <a:cubicBezTo>
                    <a:pt x="451345" y="249887"/>
                    <a:pt x="430138" y="297695"/>
                    <a:pt x="451450" y="564896"/>
                  </a:cubicBezTo>
                  <a:cubicBezTo>
                    <a:pt x="339460" y="579672"/>
                    <a:pt x="211430" y="570018"/>
                    <a:pt x="0" y="564896"/>
                  </a:cubicBezTo>
                  <a:cubicBezTo>
                    <a:pt x="36996" y="503254"/>
                    <a:pt x="62959" y="399846"/>
                    <a:pt x="134828" y="282448"/>
                  </a:cubicBezTo>
                  <a:cubicBezTo>
                    <a:pt x="117093" y="210202"/>
                    <a:pt x="52744" y="107037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2669375926">
                    <a:custGeom>
                      <a:avLst/>
                      <a:gdLst>
                        <a:gd name="connsiteX0" fmla="*/ 0 w 1651463"/>
                        <a:gd name="connsiteY0" fmla="*/ 0 h 1371600"/>
                        <a:gd name="connsiteX1" fmla="*/ 1651463 w 1651463"/>
                        <a:gd name="connsiteY1" fmla="*/ 0 h 1371600"/>
                        <a:gd name="connsiteX2" fmla="*/ 1651463 w 1651463"/>
                        <a:gd name="connsiteY2" fmla="*/ 1371600 h 1371600"/>
                        <a:gd name="connsiteX3" fmla="*/ 0 w 1651463"/>
                        <a:gd name="connsiteY3" fmla="*/ 1371600 h 1371600"/>
                        <a:gd name="connsiteX4" fmla="*/ 493220 w 1651463"/>
                        <a:gd name="connsiteY4" fmla="*/ 685800 h 137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51463" h="1371600">
                          <a:moveTo>
                            <a:pt x="0" y="0"/>
                          </a:moveTo>
                          <a:lnTo>
                            <a:pt x="1651463" y="0"/>
                          </a:lnTo>
                          <a:lnTo>
                            <a:pt x="1651463" y="1371600"/>
                          </a:lnTo>
                          <a:lnTo>
                            <a:pt x="0" y="1371600"/>
                          </a:lnTo>
                          <a:lnTo>
                            <a:pt x="493220" y="68580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을지로체" panose="020B0600000101010101" pitchFamily="34" charset="-127"/>
                <a:ea typeface="배달의민족 을지로체" panose="020B0600000101010101" pitchFamily="34" charset="-127"/>
              </a:endParaRPr>
            </a:p>
          </p:txBody>
        </p:sp>
        <p:sp>
          <p:nvSpPr>
            <p:cNvPr id="59" name="이등변 삼각형 223">
              <a:extLst>
                <a:ext uri="{FF2B5EF4-FFF2-40B4-BE49-F238E27FC236}">
                  <a16:creationId xmlns:a16="http://schemas.microsoft.com/office/drawing/2014/main" id="{7C6FD290-A4B6-4AF2-84F9-4205EDB781E1}"/>
                </a:ext>
              </a:extLst>
            </p:cNvPr>
            <p:cNvSpPr/>
            <p:nvPr/>
          </p:nvSpPr>
          <p:spPr>
            <a:xfrm rot="16200000">
              <a:off x="582477" y="6046012"/>
              <a:ext cx="363474" cy="213402"/>
            </a:xfrm>
            <a:custGeom>
              <a:avLst/>
              <a:gdLst>
                <a:gd name="connsiteX0" fmla="*/ 0 w 363474"/>
                <a:gd name="connsiteY0" fmla="*/ 213402 h 213402"/>
                <a:gd name="connsiteX1" fmla="*/ 175460 w 363474"/>
                <a:gd name="connsiteY1" fmla="*/ 0 h 213402"/>
                <a:gd name="connsiteX2" fmla="*/ 363474 w 363474"/>
                <a:gd name="connsiteY2" fmla="*/ 213402 h 213402"/>
                <a:gd name="connsiteX3" fmla="*/ 0 w 363474"/>
                <a:gd name="connsiteY3" fmla="*/ 213402 h 2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74" h="213402" fill="none" extrusionOk="0">
                  <a:moveTo>
                    <a:pt x="0" y="213402"/>
                  </a:moveTo>
                  <a:cubicBezTo>
                    <a:pt x="80760" y="134508"/>
                    <a:pt x="146608" y="54976"/>
                    <a:pt x="175460" y="0"/>
                  </a:cubicBezTo>
                  <a:cubicBezTo>
                    <a:pt x="239581" y="66543"/>
                    <a:pt x="312520" y="164623"/>
                    <a:pt x="363474" y="213402"/>
                  </a:cubicBezTo>
                  <a:cubicBezTo>
                    <a:pt x="219776" y="202133"/>
                    <a:pt x="132004" y="212431"/>
                    <a:pt x="0" y="213402"/>
                  </a:cubicBezTo>
                  <a:close/>
                </a:path>
                <a:path w="363474" h="213402" stroke="0" extrusionOk="0">
                  <a:moveTo>
                    <a:pt x="0" y="213402"/>
                  </a:moveTo>
                  <a:cubicBezTo>
                    <a:pt x="36035" y="156176"/>
                    <a:pt x="82450" y="99334"/>
                    <a:pt x="175460" y="0"/>
                  </a:cubicBezTo>
                  <a:cubicBezTo>
                    <a:pt x="253579" y="84512"/>
                    <a:pt x="319191" y="164219"/>
                    <a:pt x="363474" y="213402"/>
                  </a:cubicBezTo>
                  <a:cubicBezTo>
                    <a:pt x="273922" y="228547"/>
                    <a:pt x="92588" y="226282"/>
                    <a:pt x="0" y="213402"/>
                  </a:cubicBezTo>
                  <a:close/>
                </a:path>
              </a:pathLst>
            </a:custGeom>
            <a:solidFill>
              <a:srgbClr val="FFC165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3570426399">
                    <a:prstGeom prst="triangle">
                      <a:avLst>
                        <a:gd name="adj" fmla="val 4827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0" name="직사각형 224">
              <a:extLst>
                <a:ext uri="{FF2B5EF4-FFF2-40B4-BE49-F238E27FC236}">
                  <a16:creationId xmlns:a16="http://schemas.microsoft.com/office/drawing/2014/main" id="{58EF9884-457E-4A25-832B-917C57210ADD}"/>
                </a:ext>
              </a:extLst>
            </p:cNvPr>
            <p:cNvSpPr/>
            <p:nvPr/>
          </p:nvSpPr>
          <p:spPr>
            <a:xfrm>
              <a:off x="654254" y="5591076"/>
              <a:ext cx="2852902" cy="564897"/>
            </a:xfrm>
            <a:custGeom>
              <a:avLst/>
              <a:gdLst>
                <a:gd name="connsiteX0" fmla="*/ 0 w 2852902"/>
                <a:gd name="connsiteY0" fmla="*/ 0 h 564897"/>
                <a:gd name="connsiteX1" fmla="*/ 542051 w 2852902"/>
                <a:gd name="connsiteY1" fmla="*/ 0 h 564897"/>
                <a:gd name="connsiteX2" fmla="*/ 1055574 w 2852902"/>
                <a:gd name="connsiteY2" fmla="*/ 0 h 564897"/>
                <a:gd name="connsiteX3" fmla="*/ 1540567 w 2852902"/>
                <a:gd name="connsiteY3" fmla="*/ 0 h 564897"/>
                <a:gd name="connsiteX4" fmla="*/ 2139677 w 2852902"/>
                <a:gd name="connsiteY4" fmla="*/ 0 h 564897"/>
                <a:gd name="connsiteX5" fmla="*/ 2852902 w 2852902"/>
                <a:gd name="connsiteY5" fmla="*/ 0 h 564897"/>
                <a:gd name="connsiteX6" fmla="*/ 2852902 w 2852902"/>
                <a:gd name="connsiteY6" fmla="*/ 564897 h 564897"/>
                <a:gd name="connsiteX7" fmla="*/ 2310851 w 2852902"/>
                <a:gd name="connsiteY7" fmla="*/ 564897 h 564897"/>
                <a:gd name="connsiteX8" fmla="*/ 1683212 w 2852902"/>
                <a:gd name="connsiteY8" fmla="*/ 564897 h 564897"/>
                <a:gd name="connsiteX9" fmla="*/ 1112632 w 2852902"/>
                <a:gd name="connsiteY9" fmla="*/ 564897 h 564897"/>
                <a:gd name="connsiteX10" fmla="*/ 0 w 2852902"/>
                <a:gd name="connsiteY10" fmla="*/ 564897 h 564897"/>
                <a:gd name="connsiteX11" fmla="*/ 0 w 2852902"/>
                <a:gd name="connsiteY11" fmla="*/ 0 h 56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2902" h="564897" fill="none" extrusionOk="0">
                  <a:moveTo>
                    <a:pt x="0" y="0"/>
                  </a:moveTo>
                  <a:cubicBezTo>
                    <a:pt x="230643" y="-26254"/>
                    <a:pt x="411103" y="15352"/>
                    <a:pt x="542051" y="0"/>
                  </a:cubicBezTo>
                  <a:cubicBezTo>
                    <a:pt x="672999" y="-15352"/>
                    <a:pt x="916283" y="-20693"/>
                    <a:pt x="1055574" y="0"/>
                  </a:cubicBezTo>
                  <a:cubicBezTo>
                    <a:pt x="1194865" y="20693"/>
                    <a:pt x="1317226" y="21837"/>
                    <a:pt x="1540567" y="0"/>
                  </a:cubicBezTo>
                  <a:cubicBezTo>
                    <a:pt x="1763908" y="-21837"/>
                    <a:pt x="1909539" y="20690"/>
                    <a:pt x="2139677" y="0"/>
                  </a:cubicBezTo>
                  <a:cubicBezTo>
                    <a:pt x="2369815" y="-20690"/>
                    <a:pt x="2578150" y="-7024"/>
                    <a:pt x="2852902" y="0"/>
                  </a:cubicBezTo>
                  <a:cubicBezTo>
                    <a:pt x="2827019" y="273296"/>
                    <a:pt x="2861255" y="404535"/>
                    <a:pt x="2852902" y="564897"/>
                  </a:cubicBezTo>
                  <a:cubicBezTo>
                    <a:pt x="2652384" y="559516"/>
                    <a:pt x="2437321" y="564908"/>
                    <a:pt x="2310851" y="564897"/>
                  </a:cubicBezTo>
                  <a:cubicBezTo>
                    <a:pt x="2184381" y="564886"/>
                    <a:pt x="1979947" y="546376"/>
                    <a:pt x="1683212" y="564897"/>
                  </a:cubicBezTo>
                  <a:cubicBezTo>
                    <a:pt x="1386477" y="583418"/>
                    <a:pt x="1335472" y="552526"/>
                    <a:pt x="1112632" y="564897"/>
                  </a:cubicBezTo>
                  <a:cubicBezTo>
                    <a:pt x="889792" y="577268"/>
                    <a:pt x="443309" y="560602"/>
                    <a:pt x="0" y="564897"/>
                  </a:cubicBezTo>
                  <a:cubicBezTo>
                    <a:pt x="-14620" y="333748"/>
                    <a:pt x="16093" y="193081"/>
                    <a:pt x="0" y="0"/>
                  </a:cubicBezTo>
                  <a:close/>
                </a:path>
                <a:path w="2852902" h="564897" stroke="0" extrusionOk="0">
                  <a:moveTo>
                    <a:pt x="0" y="0"/>
                  </a:moveTo>
                  <a:cubicBezTo>
                    <a:pt x="188077" y="10054"/>
                    <a:pt x="392032" y="-29127"/>
                    <a:pt x="627638" y="0"/>
                  </a:cubicBezTo>
                  <a:cubicBezTo>
                    <a:pt x="863244" y="29127"/>
                    <a:pt x="952238" y="9962"/>
                    <a:pt x="1112632" y="0"/>
                  </a:cubicBezTo>
                  <a:cubicBezTo>
                    <a:pt x="1273026" y="-9962"/>
                    <a:pt x="1428795" y="-16627"/>
                    <a:pt x="1683212" y="0"/>
                  </a:cubicBezTo>
                  <a:cubicBezTo>
                    <a:pt x="1937629" y="16627"/>
                    <a:pt x="2088194" y="-1842"/>
                    <a:pt x="2196735" y="0"/>
                  </a:cubicBezTo>
                  <a:cubicBezTo>
                    <a:pt x="2305276" y="1842"/>
                    <a:pt x="2586226" y="11955"/>
                    <a:pt x="2852902" y="0"/>
                  </a:cubicBezTo>
                  <a:cubicBezTo>
                    <a:pt x="2838540" y="247023"/>
                    <a:pt x="2841839" y="392377"/>
                    <a:pt x="2852902" y="564897"/>
                  </a:cubicBezTo>
                  <a:cubicBezTo>
                    <a:pt x="2615254" y="588790"/>
                    <a:pt x="2525572" y="584534"/>
                    <a:pt x="2310851" y="564897"/>
                  </a:cubicBezTo>
                  <a:cubicBezTo>
                    <a:pt x="2096130" y="545260"/>
                    <a:pt x="1946742" y="548178"/>
                    <a:pt x="1683212" y="564897"/>
                  </a:cubicBezTo>
                  <a:cubicBezTo>
                    <a:pt x="1419682" y="581616"/>
                    <a:pt x="1414498" y="571850"/>
                    <a:pt x="1198219" y="564897"/>
                  </a:cubicBezTo>
                  <a:cubicBezTo>
                    <a:pt x="981940" y="557944"/>
                    <a:pt x="879588" y="580303"/>
                    <a:pt x="627638" y="564897"/>
                  </a:cubicBezTo>
                  <a:cubicBezTo>
                    <a:pt x="375688" y="549491"/>
                    <a:pt x="205326" y="561293"/>
                    <a:pt x="0" y="564897"/>
                  </a:cubicBezTo>
                  <a:cubicBezTo>
                    <a:pt x="8248" y="340751"/>
                    <a:pt x="-6594" y="153653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122005853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27BEE44-952A-405E-81A7-87BA21F326CB}"/>
              </a:ext>
            </a:extLst>
          </p:cNvPr>
          <p:cNvSpPr txBox="1"/>
          <p:nvPr/>
        </p:nvSpPr>
        <p:spPr>
          <a:xfrm>
            <a:off x="758735" y="110872"/>
            <a:ext cx="2955921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[FE] </a:t>
            </a:r>
            <a:r>
              <a:rPr lang="ko-KR" altLang="en-US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기술 선정 이유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27BEE44-952A-405E-81A7-87BA21F326CB}"/>
              </a:ext>
            </a:extLst>
          </p:cNvPr>
          <p:cNvSpPr txBox="1"/>
          <p:nvPr/>
        </p:nvSpPr>
        <p:spPr>
          <a:xfrm>
            <a:off x="779716" y="3673585"/>
            <a:ext cx="2955921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Zustand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4628" y="2030729"/>
            <a:ext cx="25605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넓은 생태계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타입 안정성 제공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34628" y="4365985"/>
            <a:ext cx="25605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짧은 코드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리액트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호환성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15703" y="2030728"/>
            <a:ext cx="25605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SSR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과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SSG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통한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초기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로딩시간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개선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빠른 페이지 전환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SEO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향상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편의성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자동 코드 분할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내장 라우팅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ko-KR" altLang="en-US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03302" y="2030728"/>
            <a:ext cx="260937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다양한 기능 제공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오디오 추출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화면 캡처 기능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오픈소스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활발한 커뮤니티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많은 문서 존재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28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B222A0FA-5422-47D7-8DBA-07026CF84B7D}"/>
              </a:ext>
            </a:extLst>
          </p:cNvPr>
          <p:cNvGrpSpPr/>
          <p:nvPr/>
        </p:nvGrpSpPr>
        <p:grpSpPr>
          <a:xfrm>
            <a:off x="511362" y="209860"/>
            <a:ext cx="4053018" cy="754938"/>
            <a:chOff x="420648" y="5591076"/>
            <a:chExt cx="3320080" cy="754938"/>
          </a:xfrm>
          <a:solidFill>
            <a:srgbClr val="FFD89F"/>
          </a:solidFill>
        </p:grpSpPr>
        <p:sp>
          <p:nvSpPr>
            <p:cNvPr id="43" name="자유형 19">
              <a:extLst>
                <a:ext uri="{FF2B5EF4-FFF2-40B4-BE49-F238E27FC236}">
                  <a16:creationId xmlns:a16="http://schemas.microsoft.com/office/drawing/2014/main" id="{52FAA6E8-3652-43B0-B137-204EEC4E1422}"/>
                </a:ext>
              </a:extLst>
            </p:cNvPr>
            <p:cNvSpPr/>
            <p:nvPr/>
          </p:nvSpPr>
          <p:spPr>
            <a:xfrm flipH="1">
              <a:off x="3290507" y="5781118"/>
              <a:ext cx="450221" cy="564896"/>
            </a:xfrm>
            <a:custGeom>
              <a:avLst/>
              <a:gdLst>
                <a:gd name="connsiteX0" fmla="*/ 0 w 450221"/>
                <a:gd name="connsiteY0" fmla="*/ 0 h 564896"/>
                <a:gd name="connsiteX1" fmla="*/ 450220 w 450221"/>
                <a:gd name="connsiteY1" fmla="*/ 0 h 564896"/>
                <a:gd name="connsiteX2" fmla="*/ 450220 w 450221"/>
                <a:gd name="connsiteY2" fmla="*/ 564896 h 564896"/>
                <a:gd name="connsiteX3" fmla="*/ 0 w 450221"/>
                <a:gd name="connsiteY3" fmla="*/ 564896 h 564896"/>
                <a:gd name="connsiteX4" fmla="*/ 134461 w 450221"/>
                <a:gd name="connsiteY4" fmla="*/ 282448 h 564896"/>
                <a:gd name="connsiteX5" fmla="*/ 0 w 450221"/>
                <a:gd name="connsiteY5" fmla="*/ 0 h 56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221" h="564896" fill="none" extrusionOk="0">
                  <a:moveTo>
                    <a:pt x="0" y="0"/>
                  </a:moveTo>
                  <a:cubicBezTo>
                    <a:pt x="124192" y="-9829"/>
                    <a:pt x="358090" y="1418"/>
                    <a:pt x="450220" y="0"/>
                  </a:cubicBezTo>
                  <a:cubicBezTo>
                    <a:pt x="444871" y="184295"/>
                    <a:pt x="466222" y="444674"/>
                    <a:pt x="450220" y="564896"/>
                  </a:cubicBezTo>
                  <a:cubicBezTo>
                    <a:pt x="348405" y="564380"/>
                    <a:pt x="168495" y="553660"/>
                    <a:pt x="0" y="564896"/>
                  </a:cubicBezTo>
                  <a:cubicBezTo>
                    <a:pt x="26856" y="508110"/>
                    <a:pt x="105588" y="364991"/>
                    <a:pt x="134461" y="282448"/>
                  </a:cubicBezTo>
                  <a:cubicBezTo>
                    <a:pt x="87943" y="186688"/>
                    <a:pt x="63997" y="100970"/>
                    <a:pt x="0" y="0"/>
                  </a:cubicBezTo>
                  <a:close/>
                </a:path>
                <a:path w="450221" h="564896" stroke="0" extrusionOk="0">
                  <a:moveTo>
                    <a:pt x="0" y="0"/>
                  </a:moveTo>
                  <a:cubicBezTo>
                    <a:pt x="166341" y="-1009"/>
                    <a:pt x="290957" y="22033"/>
                    <a:pt x="450220" y="0"/>
                  </a:cubicBezTo>
                  <a:cubicBezTo>
                    <a:pt x="426763" y="157859"/>
                    <a:pt x="475292" y="346150"/>
                    <a:pt x="450220" y="564896"/>
                  </a:cubicBezTo>
                  <a:cubicBezTo>
                    <a:pt x="313259" y="584148"/>
                    <a:pt x="125233" y="551330"/>
                    <a:pt x="0" y="564896"/>
                  </a:cubicBezTo>
                  <a:cubicBezTo>
                    <a:pt x="51353" y="481839"/>
                    <a:pt x="96371" y="398502"/>
                    <a:pt x="134461" y="282448"/>
                  </a:cubicBezTo>
                  <a:cubicBezTo>
                    <a:pt x="105594" y="209205"/>
                    <a:pt x="49399" y="97618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1352572958">
                    <a:custGeom>
                      <a:avLst/>
                      <a:gdLst>
                        <a:gd name="connsiteX0" fmla="*/ 0 w 1651463"/>
                        <a:gd name="connsiteY0" fmla="*/ 0 h 1371600"/>
                        <a:gd name="connsiteX1" fmla="*/ 1651463 w 1651463"/>
                        <a:gd name="connsiteY1" fmla="*/ 0 h 1371600"/>
                        <a:gd name="connsiteX2" fmla="*/ 1651463 w 1651463"/>
                        <a:gd name="connsiteY2" fmla="*/ 1371600 h 1371600"/>
                        <a:gd name="connsiteX3" fmla="*/ 0 w 1651463"/>
                        <a:gd name="connsiteY3" fmla="*/ 1371600 h 1371600"/>
                        <a:gd name="connsiteX4" fmla="*/ 493220 w 1651463"/>
                        <a:gd name="connsiteY4" fmla="*/ 685800 h 137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51463" h="1371600">
                          <a:moveTo>
                            <a:pt x="0" y="0"/>
                          </a:moveTo>
                          <a:lnTo>
                            <a:pt x="1651463" y="0"/>
                          </a:lnTo>
                          <a:lnTo>
                            <a:pt x="1651463" y="1371600"/>
                          </a:lnTo>
                          <a:lnTo>
                            <a:pt x="0" y="1371600"/>
                          </a:lnTo>
                          <a:lnTo>
                            <a:pt x="493220" y="68580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을지로체" panose="020B0600000101010101" pitchFamily="34" charset="-127"/>
                <a:ea typeface="배달의민족 을지로체" panose="020B0600000101010101" pitchFamily="34" charset="-127"/>
              </a:endParaRPr>
            </a:p>
          </p:txBody>
        </p:sp>
        <p:sp>
          <p:nvSpPr>
            <p:cNvPr id="48" name="이등변 삼각형 221">
              <a:extLst>
                <a:ext uri="{FF2B5EF4-FFF2-40B4-BE49-F238E27FC236}">
                  <a16:creationId xmlns:a16="http://schemas.microsoft.com/office/drawing/2014/main" id="{FD4A8C5E-6F83-48A2-A1AC-0943E5B26E52}"/>
                </a:ext>
              </a:extLst>
            </p:cNvPr>
            <p:cNvSpPr/>
            <p:nvPr/>
          </p:nvSpPr>
          <p:spPr>
            <a:xfrm rot="5400000" flipH="1">
              <a:off x="3216360" y="6049584"/>
              <a:ext cx="363474" cy="212821"/>
            </a:xfrm>
            <a:custGeom>
              <a:avLst/>
              <a:gdLst>
                <a:gd name="connsiteX0" fmla="*/ 0 w 363474"/>
                <a:gd name="connsiteY0" fmla="*/ 212821 h 212821"/>
                <a:gd name="connsiteX1" fmla="*/ 175460 w 363474"/>
                <a:gd name="connsiteY1" fmla="*/ 0 h 212821"/>
                <a:gd name="connsiteX2" fmla="*/ 363474 w 363474"/>
                <a:gd name="connsiteY2" fmla="*/ 212821 h 212821"/>
                <a:gd name="connsiteX3" fmla="*/ 0 w 363474"/>
                <a:gd name="connsiteY3" fmla="*/ 212821 h 2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74" h="212821" fill="none" extrusionOk="0">
                  <a:moveTo>
                    <a:pt x="0" y="212821"/>
                  </a:moveTo>
                  <a:cubicBezTo>
                    <a:pt x="86212" y="114923"/>
                    <a:pt x="103505" y="71847"/>
                    <a:pt x="175460" y="0"/>
                  </a:cubicBezTo>
                  <a:cubicBezTo>
                    <a:pt x="243207" y="95808"/>
                    <a:pt x="293528" y="122663"/>
                    <a:pt x="363474" y="212821"/>
                  </a:cubicBezTo>
                  <a:cubicBezTo>
                    <a:pt x="285531" y="205568"/>
                    <a:pt x="115771" y="226494"/>
                    <a:pt x="0" y="212821"/>
                  </a:cubicBezTo>
                  <a:close/>
                </a:path>
                <a:path w="363474" h="212821" stroke="0" extrusionOk="0">
                  <a:moveTo>
                    <a:pt x="0" y="212821"/>
                  </a:moveTo>
                  <a:cubicBezTo>
                    <a:pt x="71764" y="108796"/>
                    <a:pt x="85691" y="87482"/>
                    <a:pt x="175460" y="0"/>
                  </a:cubicBezTo>
                  <a:cubicBezTo>
                    <a:pt x="265893" y="99802"/>
                    <a:pt x="299064" y="127038"/>
                    <a:pt x="363474" y="212821"/>
                  </a:cubicBezTo>
                  <a:cubicBezTo>
                    <a:pt x="262726" y="211447"/>
                    <a:pt x="168668" y="218567"/>
                    <a:pt x="0" y="212821"/>
                  </a:cubicBezTo>
                  <a:close/>
                </a:path>
              </a:pathLst>
            </a:custGeom>
            <a:solidFill>
              <a:srgbClr val="FFC165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852468943">
                    <a:prstGeom prst="triangle">
                      <a:avLst>
                        <a:gd name="adj" fmla="val 4827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9" name="자유형 13">
              <a:extLst>
                <a:ext uri="{FF2B5EF4-FFF2-40B4-BE49-F238E27FC236}">
                  <a16:creationId xmlns:a16="http://schemas.microsoft.com/office/drawing/2014/main" id="{CE6C0D49-2358-47B1-B29A-1AF5C142ABE6}"/>
                </a:ext>
              </a:extLst>
            </p:cNvPr>
            <p:cNvSpPr/>
            <p:nvPr/>
          </p:nvSpPr>
          <p:spPr>
            <a:xfrm>
              <a:off x="420648" y="5777836"/>
              <a:ext cx="451450" cy="564896"/>
            </a:xfrm>
            <a:custGeom>
              <a:avLst/>
              <a:gdLst>
                <a:gd name="connsiteX0" fmla="*/ 0 w 451450"/>
                <a:gd name="connsiteY0" fmla="*/ 0 h 564896"/>
                <a:gd name="connsiteX1" fmla="*/ 451450 w 451450"/>
                <a:gd name="connsiteY1" fmla="*/ 0 h 564896"/>
                <a:gd name="connsiteX2" fmla="*/ 451450 w 451450"/>
                <a:gd name="connsiteY2" fmla="*/ 564896 h 564896"/>
                <a:gd name="connsiteX3" fmla="*/ 0 w 451450"/>
                <a:gd name="connsiteY3" fmla="*/ 564896 h 564896"/>
                <a:gd name="connsiteX4" fmla="*/ 134828 w 451450"/>
                <a:gd name="connsiteY4" fmla="*/ 282448 h 564896"/>
                <a:gd name="connsiteX5" fmla="*/ 0 w 451450"/>
                <a:gd name="connsiteY5" fmla="*/ 0 h 56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450" h="564896" fill="none" extrusionOk="0">
                  <a:moveTo>
                    <a:pt x="0" y="0"/>
                  </a:moveTo>
                  <a:cubicBezTo>
                    <a:pt x="151145" y="2597"/>
                    <a:pt x="298632" y="14979"/>
                    <a:pt x="451450" y="0"/>
                  </a:cubicBezTo>
                  <a:cubicBezTo>
                    <a:pt x="476912" y="281099"/>
                    <a:pt x="476605" y="402515"/>
                    <a:pt x="451450" y="564896"/>
                  </a:cubicBezTo>
                  <a:cubicBezTo>
                    <a:pt x="344556" y="565138"/>
                    <a:pt x="140126" y="562780"/>
                    <a:pt x="0" y="564896"/>
                  </a:cubicBezTo>
                  <a:cubicBezTo>
                    <a:pt x="21287" y="494291"/>
                    <a:pt x="87715" y="394475"/>
                    <a:pt x="134828" y="282448"/>
                  </a:cubicBezTo>
                  <a:cubicBezTo>
                    <a:pt x="91663" y="158464"/>
                    <a:pt x="28850" y="88838"/>
                    <a:pt x="0" y="0"/>
                  </a:cubicBezTo>
                  <a:close/>
                </a:path>
                <a:path w="451450" h="564896" stroke="0" extrusionOk="0">
                  <a:moveTo>
                    <a:pt x="0" y="0"/>
                  </a:moveTo>
                  <a:cubicBezTo>
                    <a:pt x="180073" y="-16484"/>
                    <a:pt x="272491" y="11375"/>
                    <a:pt x="451450" y="0"/>
                  </a:cubicBezTo>
                  <a:cubicBezTo>
                    <a:pt x="451345" y="249887"/>
                    <a:pt x="430138" y="297695"/>
                    <a:pt x="451450" y="564896"/>
                  </a:cubicBezTo>
                  <a:cubicBezTo>
                    <a:pt x="339460" y="579672"/>
                    <a:pt x="211430" y="570018"/>
                    <a:pt x="0" y="564896"/>
                  </a:cubicBezTo>
                  <a:cubicBezTo>
                    <a:pt x="36996" y="503254"/>
                    <a:pt x="62959" y="399846"/>
                    <a:pt x="134828" y="282448"/>
                  </a:cubicBezTo>
                  <a:cubicBezTo>
                    <a:pt x="117093" y="210202"/>
                    <a:pt x="52744" y="107037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2669375926">
                    <a:custGeom>
                      <a:avLst/>
                      <a:gdLst>
                        <a:gd name="connsiteX0" fmla="*/ 0 w 1651463"/>
                        <a:gd name="connsiteY0" fmla="*/ 0 h 1371600"/>
                        <a:gd name="connsiteX1" fmla="*/ 1651463 w 1651463"/>
                        <a:gd name="connsiteY1" fmla="*/ 0 h 1371600"/>
                        <a:gd name="connsiteX2" fmla="*/ 1651463 w 1651463"/>
                        <a:gd name="connsiteY2" fmla="*/ 1371600 h 1371600"/>
                        <a:gd name="connsiteX3" fmla="*/ 0 w 1651463"/>
                        <a:gd name="connsiteY3" fmla="*/ 1371600 h 1371600"/>
                        <a:gd name="connsiteX4" fmla="*/ 493220 w 1651463"/>
                        <a:gd name="connsiteY4" fmla="*/ 685800 h 137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51463" h="1371600">
                          <a:moveTo>
                            <a:pt x="0" y="0"/>
                          </a:moveTo>
                          <a:lnTo>
                            <a:pt x="1651463" y="0"/>
                          </a:lnTo>
                          <a:lnTo>
                            <a:pt x="1651463" y="1371600"/>
                          </a:lnTo>
                          <a:lnTo>
                            <a:pt x="0" y="1371600"/>
                          </a:lnTo>
                          <a:lnTo>
                            <a:pt x="493220" y="68580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을지로체" panose="020B0600000101010101" pitchFamily="34" charset="-127"/>
                <a:ea typeface="배달의민족 을지로체" panose="020B0600000101010101" pitchFamily="34" charset="-127"/>
              </a:endParaRPr>
            </a:p>
          </p:txBody>
        </p:sp>
        <p:sp>
          <p:nvSpPr>
            <p:cNvPr id="50" name="이등변 삼각형 223">
              <a:extLst>
                <a:ext uri="{FF2B5EF4-FFF2-40B4-BE49-F238E27FC236}">
                  <a16:creationId xmlns:a16="http://schemas.microsoft.com/office/drawing/2014/main" id="{7C6FD290-A4B6-4AF2-84F9-4205EDB781E1}"/>
                </a:ext>
              </a:extLst>
            </p:cNvPr>
            <p:cNvSpPr/>
            <p:nvPr/>
          </p:nvSpPr>
          <p:spPr>
            <a:xfrm rot="16200000">
              <a:off x="582477" y="6046012"/>
              <a:ext cx="363474" cy="213402"/>
            </a:xfrm>
            <a:custGeom>
              <a:avLst/>
              <a:gdLst>
                <a:gd name="connsiteX0" fmla="*/ 0 w 363474"/>
                <a:gd name="connsiteY0" fmla="*/ 213402 h 213402"/>
                <a:gd name="connsiteX1" fmla="*/ 175460 w 363474"/>
                <a:gd name="connsiteY1" fmla="*/ 0 h 213402"/>
                <a:gd name="connsiteX2" fmla="*/ 363474 w 363474"/>
                <a:gd name="connsiteY2" fmla="*/ 213402 h 213402"/>
                <a:gd name="connsiteX3" fmla="*/ 0 w 363474"/>
                <a:gd name="connsiteY3" fmla="*/ 213402 h 2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74" h="213402" fill="none" extrusionOk="0">
                  <a:moveTo>
                    <a:pt x="0" y="213402"/>
                  </a:moveTo>
                  <a:cubicBezTo>
                    <a:pt x="80760" y="134508"/>
                    <a:pt x="146608" y="54976"/>
                    <a:pt x="175460" y="0"/>
                  </a:cubicBezTo>
                  <a:cubicBezTo>
                    <a:pt x="239581" y="66543"/>
                    <a:pt x="312520" y="164623"/>
                    <a:pt x="363474" y="213402"/>
                  </a:cubicBezTo>
                  <a:cubicBezTo>
                    <a:pt x="219776" y="202133"/>
                    <a:pt x="132004" y="212431"/>
                    <a:pt x="0" y="213402"/>
                  </a:cubicBezTo>
                  <a:close/>
                </a:path>
                <a:path w="363474" h="213402" stroke="0" extrusionOk="0">
                  <a:moveTo>
                    <a:pt x="0" y="213402"/>
                  </a:moveTo>
                  <a:cubicBezTo>
                    <a:pt x="36035" y="156176"/>
                    <a:pt x="82450" y="99334"/>
                    <a:pt x="175460" y="0"/>
                  </a:cubicBezTo>
                  <a:cubicBezTo>
                    <a:pt x="253579" y="84512"/>
                    <a:pt x="319191" y="164219"/>
                    <a:pt x="363474" y="213402"/>
                  </a:cubicBezTo>
                  <a:cubicBezTo>
                    <a:pt x="273922" y="228547"/>
                    <a:pt x="92588" y="226282"/>
                    <a:pt x="0" y="213402"/>
                  </a:cubicBezTo>
                  <a:close/>
                </a:path>
              </a:pathLst>
            </a:custGeom>
            <a:solidFill>
              <a:srgbClr val="FFC165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3570426399">
                    <a:prstGeom prst="triangle">
                      <a:avLst>
                        <a:gd name="adj" fmla="val 4827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1" name="직사각형 224">
              <a:extLst>
                <a:ext uri="{FF2B5EF4-FFF2-40B4-BE49-F238E27FC236}">
                  <a16:creationId xmlns:a16="http://schemas.microsoft.com/office/drawing/2014/main" id="{58EF9884-457E-4A25-832B-917C57210ADD}"/>
                </a:ext>
              </a:extLst>
            </p:cNvPr>
            <p:cNvSpPr/>
            <p:nvPr/>
          </p:nvSpPr>
          <p:spPr>
            <a:xfrm>
              <a:off x="654254" y="5591076"/>
              <a:ext cx="2852902" cy="564897"/>
            </a:xfrm>
            <a:custGeom>
              <a:avLst/>
              <a:gdLst>
                <a:gd name="connsiteX0" fmla="*/ 0 w 2852902"/>
                <a:gd name="connsiteY0" fmla="*/ 0 h 564897"/>
                <a:gd name="connsiteX1" fmla="*/ 542051 w 2852902"/>
                <a:gd name="connsiteY1" fmla="*/ 0 h 564897"/>
                <a:gd name="connsiteX2" fmla="*/ 1055574 w 2852902"/>
                <a:gd name="connsiteY2" fmla="*/ 0 h 564897"/>
                <a:gd name="connsiteX3" fmla="*/ 1540567 w 2852902"/>
                <a:gd name="connsiteY3" fmla="*/ 0 h 564897"/>
                <a:gd name="connsiteX4" fmla="*/ 2139677 w 2852902"/>
                <a:gd name="connsiteY4" fmla="*/ 0 h 564897"/>
                <a:gd name="connsiteX5" fmla="*/ 2852902 w 2852902"/>
                <a:gd name="connsiteY5" fmla="*/ 0 h 564897"/>
                <a:gd name="connsiteX6" fmla="*/ 2852902 w 2852902"/>
                <a:gd name="connsiteY6" fmla="*/ 564897 h 564897"/>
                <a:gd name="connsiteX7" fmla="*/ 2310851 w 2852902"/>
                <a:gd name="connsiteY7" fmla="*/ 564897 h 564897"/>
                <a:gd name="connsiteX8" fmla="*/ 1683212 w 2852902"/>
                <a:gd name="connsiteY8" fmla="*/ 564897 h 564897"/>
                <a:gd name="connsiteX9" fmla="*/ 1112632 w 2852902"/>
                <a:gd name="connsiteY9" fmla="*/ 564897 h 564897"/>
                <a:gd name="connsiteX10" fmla="*/ 0 w 2852902"/>
                <a:gd name="connsiteY10" fmla="*/ 564897 h 564897"/>
                <a:gd name="connsiteX11" fmla="*/ 0 w 2852902"/>
                <a:gd name="connsiteY11" fmla="*/ 0 h 56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2902" h="564897" fill="none" extrusionOk="0">
                  <a:moveTo>
                    <a:pt x="0" y="0"/>
                  </a:moveTo>
                  <a:cubicBezTo>
                    <a:pt x="230643" y="-26254"/>
                    <a:pt x="411103" y="15352"/>
                    <a:pt x="542051" y="0"/>
                  </a:cubicBezTo>
                  <a:cubicBezTo>
                    <a:pt x="672999" y="-15352"/>
                    <a:pt x="916283" y="-20693"/>
                    <a:pt x="1055574" y="0"/>
                  </a:cubicBezTo>
                  <a:cubicBezTo>
                    <a:pt x="1194865" y="20693"/>
                    <a:pt x="1317226" y="21837"/>
                    <a:pt x="1540567" y="0"/>
                  </a:cubicBezTo>
                  <a:cubicBezTo>
                    <a:pt x="1763908" y="-21837"/>
                    <a:pt x="1909539" y="20690"/>
                    <a:pt x="2139677" y="0"/>
                  </a:cubicBezTo>
                  <a:cubicBezTo>
                    <a:pt x="2369815" y="-20690"/>
                    <a:pt x="2578150" y="-7024"/>
                    <a:pt x="2852902" y="0"/>
                  </a:cubicBezTo>
                  <a:cubicBezTo>
                    <a:pt x="2827019" y="273296"/>
                    <a:pt x="2861255" y="404535"/>
                    <a:pt x="2852902" y="564897"/>
                  </a:cubicBezTo>
                  <a:cubicBezTo>
                    <a:pt x="2652384" y="559516"/>
                    <a:pt x="2437321" y="564908"/>
                    <a:pt x="2310851" y="564897"/>
                  </a:cubicBezTo>
                  <a:cubicBezTo>
                    <a:pt x="2184381" y="564886"/>
                    <a:pt x="1979947" y="546376"/>
                    <a:pt x="1683212" y="564897"/>
                  </a:cubicBezTo>
                  <a:cubicBezTo>
                    <a:pt x="1386477" y="583418"/>
                    <a:pt x="1335472" y="552526"/>
                    <a:pt x="1112632" y="564897"/>
                  </a:cubicBezTo>
                  <a:cubicBezTo>
                    <a:pt x="889792" y="577268"/>
                    <a:pt x="443309" y="560602"/>
                    <a:pt x="0" y="564897"/>
                  </a:cubicBezTo>
                  <a:cubicBezTo>
                    <a:pt x="-14620" y="333748"/>
                    <a:pt x="16093" y="193081"/>
                    <a:pt x="0" y="0"/>
                  </a:cubicBezTo>
                  <a:close/>
                </a:path>
                <a:path w="2852902" h="564897" stroke="0" extrusionOk="0">
                  <a:moveTo>
                    <a:pt x="0" y="0"/>
                  </a:moveTo>
                  <a:cubicBezTo>
                    <a:pt x="188077" y="10054"/>
                    <a:pt x="392032" y="-29127"/>
                    <a:pt x="627638" y="0"/>
                  </a:cubicBezTo>
                  <a:cubicBezTo>
                    <a:pt x="863244" y="29127"/>
                    <a:pt x="952238" y="9962"/>
                    <a:pt x="1112632" y="0"/>
                  </a:cubicBezTo>
                  <a:cubicBezTo>
                    <a:pt x="1273026" y="-9962"/>
                    <a:pt x="1428795" y="-16627"/>
                    <a:pt x="1683212" y="0"/>
                  </a:cubicBezTo>
                  <a:cubicBezTo>
                    <a:pt x="1937629" y="16627"/>
                    <a:pt x="2088194" y="-1842"/>
                    <a:pt x="2196735" y="0"/>
                  </a:cubicBezTo>
                  <a:cubicBezTo>
                    <a:pt x="2305276" y="1842"/>
                    <a:pt x="2586226" y="11955"/>
                    <a:pt x="2852902" y="0"/>
                  </a:cubicBezTo>
                  <a:cubicBezTo>
                    <a:pt x="2838540" y="247023"/>
                    <a:pt x="2841839" y="392377"/>
                    <a:pt x="2852902" y="564897"/>
                  </a:cubicBezTo>
                  <a:cubicBezTo>
                    <a:pt x="2615254" y="588790"/>
                    <a:pt x="2525572" y="584534"/>
                    <a:pt x="2310851" y="564897"/>
                  </a:cubicBezTo>
                  <a:cubicBezTo>
                    <a:pt x="2096130" y="545260"/>
                    <a:pt x="1946742" y="548178"/>
                    <a:pt x="1683212" y="564897"/>
                  </a:cubicBezTo>
                  <a:cubicBezTo>
                    <a:pt x="1419682" y="581616"/>
                    <a:pt x="1414498" y="571850"/>
                    <a:pt x="1198219" y="564897"/>
                  </a:cubicBezTo>
                  <a:cubicBezTo>
                    <a:pt x="981940" y="557944"/>
                    <a:pt x="879588" y="580303"/>
                    <a:pt x="627638" y="564897"/>
                  </a:cubicBezTo>
                  <a:cubicBezTo>
                    <a:pt x="375688" y="549491"/>
                    <a:pt x="205326" y="561293"/>
                    <a:pt x="0" y="564897"/>
                  </a:cubicBezTo>
                  <a:cubicBezTo>
                    <a:pt x="8248" y="340751"/>
                    <a:pt x="-6594" y="153653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122005853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27BEE44-952A-405E-81A7-87BA21F326CB}"/>
              </a:ext>
            </a:extLst>
          </p:cNvPr>
          <p:cNvSpPr txBox="1"/>
          <p:nvPr/>
        </p:nvSpPr>
        <p:spPr>
          <a:xfrm>
            <a:off x="758735" y="110872"/>
            <a:ext cx="35313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[Data/AI] </a:t>
            </a:r>
            <a:r>
              <a:rPr lang="ko-KR" altLang="en-US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기술 선정 이유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CF7C391-8FE5-4921-97A8-C0CA258988E2}"/>
              </a:ext>
            </a:extLst>
          </p:cNvPr>
          <p:cNvGrpSpPr/>
          <p:nvPr/>
        </p:nvGrpSpPr>
        <p:grpSpPr>
          <a:xfrm>
            <a:off x="634872" y="1250546"/>
            <a:ext cx="10922256" cy="4504624"/>
            <a:chOff x="812545" y="1112740"/>
            <a:chExt cx="10170415" cy="4593723"/>
          </a:xfrm>
        </p:grpSpPr>
        <p:sp>
          <p:nvSpPr>
            <p:cNvPr id="54" name="모서리가 둥근 직사각형 157">
              <a:extLst>
                <a:ext uri="{FF2B5EF4-FFF2-40B4-BE49-F238E27FC236}">
                  <a16:creationId xmlns:a16="http://schemas.microsoft.com/office/drawing/2014/main" id="{89A0717D-4840-4DB8-A4E5-AE1EF3715CD0}"/>
                </a:ext>
              </a:extLst>
            </p:cNvPr>
            <p:cNvSpPr/>
            <p:nvPr/>
          </p:nvSpPr>
          <p:spPr>
            <a:xfrm>
              <a:off x="812545" y="1112741"/>
              <a:ext cx="3071236" cy="4536333"/>
            </a:xfrm>
            <a:custGeom>
              <a:avLst/>
              <a:gdLst>
                <a:gd name="connsiteX0" fmla="*/ 0 w 3298275"/>
                <a:gd name="connsiteY0" fmla="*/ 549723 h 4232339"/>
                <a:gd name="connsiteX1" fmla="*/ 549723 w 3298275"/>
                <a:gd name="connsiteY1" fmla="*/ 0 h 4232339"/>
                <a:gd name="connsiteX2" fmla="*/ 1055454 w 3298275"/>
                <a:gd name="connsiteY2" fmla="*/ 0 h 4232339"/>
                <a:gd name="connsiteX3" fmla="*/ 1627149 w 3298275"/>
                <a:gd name="connsiteY3" fmla="*/ 0 h 4232339"/>
                <a:gd name="connsiteX4" fmla="*/ 2154868 w 3298275"/>
                <a:gd name="connsiteY4" fmla="*/ 0 h 4232339"/>
                <a:gd name="connsiteX5" fmla="*/ 2748552 w 3298275"/>
                <a:gd name="connsiteY5" fmla="*/ 0 h 4232339"/>
                <a:gd name="connsiteX6" fmla="*/ 3298275 w 3298275"/>
                <a:gd name="connsiteY6" fmla="*/ 549723 h 4232339"/>
                <a:gd name="connsiteX7" fmla="*/ 3298275 w 3298275"/>
                <a:gd name="connsiteY7" fmla="*/ 1207631 h 4232339"/>
                <a:gd name="connsiteX8" fmla="*/ 3298275 w 3298275"/>
                <a:gd name="connsiteY8" fmla="*/ 1865538 h 4232339"/>
                <a:gd name="connsiteX9" fmla="*/ 3298275 w 3298275"/>
                <a:gd name="connsiteY9" fmla="*/ 2554775 h 4232339"/>
                <a:gd name="connsiteX10" fmla="*/ 3298275 w 3298275"/>
                <a:gd name="connsiteY10" fmla="*/ 3682616 h 4232339"/>
                <a:gd name="connsiteX11" fmla="*/ 2748552 w 3298275"/>
                <a:gd name="connsiteY11" fmla="*/ 4232339 h 4232339"/>
                <a:gd name="connsiteX12" fmla="*/ 2220833 w 3298275"/>
                <a:gd name="connsiteY12" fmla="*/ 4232339 h 4232339"/>
                <a:gd name="connsiteX13" fmla="*/ 1693114 w 3298275"/>
                <a:gd name="connsiteY13" fmla="*/ 4232339 h 4232339"/>
                <a:gd name="connsiteX14" fmla="*/ 1209372 w 3298275"/>
                <a:gd name="connsiteY14" fmla="*/ 4232339 h 4232339"/>
                <a:gd name="connsiteX15" fmla="*/ 549723 w 3298275"/>
                <a:gd name="connsiteY15" fmla="*/ 4232339 h 4232339"/>
                <a:gd name="connsiteX16" fmla="*/ 0 w 3298275"/>
                <a:gd name="connsiteY16" fmla="*/ 3682616 h 4232339"/>
                <a:gd name="connsiteX17" fmla="*/ 0 w 3298275"/>
                <a:gd name="connsiteY17" fmla="*/ 3118695 h 4232339"/>
                <a:gd name="connsiteX18" fmla="*/ 0 w 3298275"/>
                <a:gd name="connsiteY18" fmla="*/ 2460788 h 4232339"/>
                <a:gd name="connsiteX19" fmla="*/ 0 w 3298275"/>
                <a:gd name="connsiteY19" fmla="*/ 1771551 h 4232339"/>
                <a:gd name="connsiteX20" fmla="*/ 0 w 3298275"/>
                <a:gd name="connsiteY20" fmla="*/ 1144973 h 4232339"/>
                <a:gd name="connsiteX21" fmla="*/ 0 w 3298275"/>
                <a:gd name="connsiteY21" fmla="*/ 549723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98275" h="4232339" fill="none" extrusionOk="0">
                  <a:moveTo>
                    <a:pt x="0" y="549723"/>
                  </a:moveTo>
                  <a:cubicBezTo>
                    <a:pt x="-41561" y="265969"/>
                    <a:pt x="315602" y="-22330"/>
                    <a:pt x="549723" y="0"/>
                  </a:cubicBezTo>
                  <a:cubicBezTo>
                    <a:pt x="677304" y="13464"/>
                    <a:pt x="852055" y="1326"/>
                    <a:pt x="1055454" y="0"/>
                  </a:cubicBezTo>
                  <a:cubicBezTo>
                    <a:pt x="1258853" y="-1326"/>
                    <a:pt x="1487982" y="-7742"/>
                    <a:pt x="1627149" y="0"/>
                  </a:cubicBezTo>
                  <a:cubicBezTo>
                    <a:pt x="1766317" y="7742"/>
                    <a:pt x="2019540" y="-11780"/>
                    <a:pt x="2154868" y="0"/>
                  </a:cubicBezTo>
                  <a:cubicBezTo>
                    <a:pt x="2290196" y="11780"/>
                    <a:pt x="2575699" y="-13891"/>
                    <a:pt x="2748552" y="0"/>
                  </a:cubicBezTo>
                  <a:cubicBezTo>
                    <a:pt x="3087546" y="-50976"/>
                    <a:pt x="3275475" y="301796"/>
                    <a:pt x="3298275" y="549723"/>
                  </a:cubicBezTo>
                  <a:cubicBezTo>
                    <a:pt x="3321952" y="771067"/>
                    <a:pt x="3293601" y="1027360"/>
                    <a:pt x="3298275" y="1207631"/>
                  </a:cubicBezTo>
                  <a:cubicBezTo>
                    <a:pt x="3302949" y="1387902"/>
                    <a:pt x="3287678" y="1544560"/>
                    <a:pt x="3298275" y="1865538"/>
                  </a:cubicBezTo>
                  <a:cubicBezTo>
                    <a:pt x="3308872" y="2186516"/>
                    <a:pt x="3283560" y="2252771"/>
                    <a:pt x="3298275" y="2554775"/>
                  </a:cubicBezTo>
                  <a:cubicBezTo>
                    <a:pt x="3312990" y="2856779"/>
                    <a:pt x="3266802" y="3403585"/>
                    <a:pt x="3298275" y="3682616"/>
                  </a:cubicBezTo>
                  <a:cubicBezTo>
                    <a:pt x="3322027" y="3953441"/>
                    <a:pt x="3069496" y="4212025"/>
                    <a:pt x="2748552" y="4232339"/>
                  </a:cubicBezTo>
                  <a:cubicBezTo>
                    <a:pt x="2544893" y="4248372"/>
                    <a:pt x="2341049" y="4208012"/>
                    <a:pt x="2220833" y="4232339"/>
                  </a:cubicBezTo>
                  <a:cubicBezTo>
                    <a:pt x="2100617" y="4256666"/>
                    <a:pt x="1954141" y="4247892"/>
                    <a:pt x="1693114" y="4232339"/>
                  </a:cubicBezTo>
                  <a:cubicBezTo>
                    <a:pt x="1432087" y="4216786"/>
                    <a:pt x="1402316" y="4241638"/>
                    <a:pt x="1209372" y="4232339"/>
                  </a:cubicBezTo>
                  <a:cubicBezTo>
                    <a:pt x="1016428" y="4223040"/>
                    <a:pt x="833781" y="4204742"/>
                    <a:pt x="549723" y="4232339"/>
                  </a:cubicBezTo>
                  <a:cubicBezTo>
                    <a:pt x="274406" y="4212366"/>
                    <a:pt x="9646" y="3958869"/>
                    <a:pt x="0" y="3682616"/>
                  </a:cubicBezTo>
                  <a:cubicBezTo>
                    <a:pt x="11902" y="3492965"/>
                    <a:pt x="-490" y="3301006"/>
                    <a:pt x="0" y="3118695"/>
                  </a:cubicBezTo>
                  <a:cubicBezTo>
                    <a:pt x="490" y="2936384"/>
                    <a:pt x="30577" y="2662994"/>
                    <a:pt x="0" y="2460788"/>
                  </a:cubicBezTo>
                  <a:cubicBezTo>
                    <a:pt x="-30577" y="2258582"/>
                    <a:pt x="25991" y="2113996"/>
                    <a:pt x="0" y="1771551"/>
                  </a:cubicBezTo>
                  <a:cubicBezTo>
                    <a:pt x="-25991" y="1429106"/>
                    <a:pt x="-26091" y="1308365"/>
                    <a:pt x="0" y="1144973"/>
                  </a:cubicBezTo>
                  <a:cubicBezTo>
                    <a:pt x="26091" y="981581"/>
                    <a:pt x="20848" y="680235"/>
                    <a:pt x="0" y="549723"/>
                  </a:cubicBezTo>
                  <a:close/>
                </a:path>
                <a:path w="3298275" h="4232339" stroke="0" extrusionOk="0">
                  <a:moveTo>
                    <a:pt x="0" y="549723"/>
                  </a:moveTo>
                  <a:cubicBezTo>
                    <a:pt x="-6630" y="309013"/>
                    <a:pt x="239700" y="5390"/>
                    <a:pt x="549723" y="0"/>
                  </a:cubicBezTo>
                  <a:cubicBezTo>
                    <a:pt x="679126" y="6706"/>
                    <a:pt x="940172" y="-20034"/>
                    <a:pt x="1055454" y="0"/>
                  </a:cubicBezTo>
                  <a:cubicBezTo>
                    <a:pt x="1170736" y="20034"/>
                    <a:pt x="1332672" y="-17137"/>
                    <a:pt x="1583173" y="0"/>
                  </a:cubicBezTo>
                  <a:cubicBezTo>
                    <a:pt x="1833674" y="17137"/>
                    <a:pt x="1969531" y="-13300"/>
                    <a:pt x="2176856" y="0"/>
                  </a:cubicBezTo>
                  <a:cubicBezTo>
                    <a:pt x="2384181" y="13300"/>
                    <a:pt x="2573253" y="-26940"/>
                    <a:pt x="2748552" y="0"/>
                  </a:cubicBezTo>
                  <a:cubicBezTo>
                    <a:pt x="3090049" y="29790"/>
                    <a:pt x="3306246" y="252201"/>
                    <a:pt x="3298275" y="549723"/>
                  </a:cubicBezTo>
                  <a:cubicBezTo>
                    <a:pt x="3324983" y="774754"/>
                    <a:pt x="3330030" y="975947"/>
                    <a:pt x="3298275" y="1238959"/>
                  </a:cubicBezTo>
                  <a:cubicBezTo>
                    <a:pt x="3266520" y="1501971"/>
                    <a:pt x="3310594" y="1521166"/>
                    <a:pt x="3298275" y="1802880"/>
                  </a:cubicBezTo>
                  <a:cubicBezTo>
                    <a:pt x="3285956" y="2084594"/>
                    <a:pt x="3320787" y="2325241"/>
                    <a:pt x="3298275" y="2460788"/>
                  </a:cubicBezTo>
                  <a:cubicBezTo>
                    <a:pt x="3275763" y="2596335"/>
                    <a:pt x="3300546" y="2805241"/>
                    <a:pt x="3298275" y="3056037"/>
                  </a:cubicBezTo>
                  <a:cubicBezTo>
                    <a:pt x="3296004" y="3306833"/>
                    <a:pt x="3274237" y="3409636"/>
                    <a:pt x="3298275" y="3682616"/>
                  </a:cubicBezTo>
                  <a:cubicBezTo>
                    <a:pt x="3314859" y="3956248"/>
                    <a:pt x="3062954" y="4241610"/>
                    <a:pt x="2748552" y="4232339"/>
                  </a:cubicBezTo>
                  <a:cubicBezTo>
                    <a:pt x="2621553" y="4239882"/>
                    <a:pt x="2408568" y="4231091"/>
                    <a:pt x="2176856" y="4232339"/>
                  </a:cubicBezTo>
                  <a:cubicBezTo>
                    <a:pt x="1945144" y="4233587"/>
                    <a:pt x="1830851" y="4252992"/>
                    <a:pt x="1583173" y="4232339"/>
                  </a:cubicBezTo>
                  <a:cubicBezTo>
                    <a:pt x="1335495" y="4211686"/>
                    <a:pt x="893178" y="4200016"/>
                    <a:pt x="549723" y="4232339"/>
                  </a:cubicBezTo>
                  <a:cubicBezTo>
                    <a:pt x="310294" y="4219186"/>
                    <a:pt x="-50693" y="4006958"/>
                    <a:pt x="0" y="3682616"/>
                  </a:cubicBezTo>
                  <a:cubicBezTo>
                    <a:pt x="-19909" y="3514901"/>
                    <a:pt x="6243" y="3317214"/>
                    <a:pt x="0" y="3150024"/>
                  </a:cubicBezTo>
                  <a:cubicBezTo>
                    <a:pt x="-6243" y="2982834"/>
                    <a:pt x="7754" y="2733375"/>
                    <a:pt x="0" y="2523446"/>
                  </a:cubicBezTo>
                  <a:cubicBezTo>
                    <a:pt x="-7754" y="2313517"/>
                    <a:pt x="-17540" y="2136508"/>
                    <a:pt x="0" y="1896867"/>
                  </a:cubicBezTo>
                  <a:cubicBezTo>
                    <a:pt x="17540" y="1657226"/>
                    <a:pt x="14766" y="1525718"/>
                    <a:pt x="0" y="1207631"/>
                  </a:cubicBezTo>
                  <a:cubicBezTo>
                    <a:pt x="-14766" y="889544"/>
                    <a:pt x="26968" y="832155"/>
                    <a:pt x="0" y="549723"/>
                  </a:cubicBezTo>
                  <a:close/>
                </a:path>
              </a:pathLst>
            </a:custGeom>
            <a:solidFill>
              <a:srgbClr val="FFC5CD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="" xmlns:ask="http://schemas.microsoft.com/office/drawing/2018/sketchyshapes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55" name="모서리가 둥근 직사각형 157">
              <a:extLst>
                <a:ext uri="{FF2B5EF4-FFF2-40B4-BE49-F238E27FC236}">
                  <a16:creationId xmlns:a16="http://schemas.microsoft.com/office/drawing/2014/main" id="{AA3A1F48-E7DE-4890-BDD6-71D87C5AEFCD}"/>
                </a:ext>
              </a:extLst>
            </p:cNvPr>
            <p:cNvSpPr/>
            <p:nvPr/>
          </p:nvSpPr>
          <p:spPr>
            <a:xfrm>
              <a:off x="4337614" y="1112742"/>
              <a:ext cx="3071236" cy="4593721"/>
            </a:xfrm>
            <a:custGeom>
              <a:avLst/>
              <a:gdLst>
                <a:gd name="connsiteX0" fmla="*/ 0 w 3298275"/>
                <a:gd name="connsiteY0" fmla="*/ 549723 h 4232339"/>
                <a:gd name="connsiteX1" fmla="*/ 549723 w 3298275"/>
                <a:gd name="connsiteY1" fmla="*/ 0 h 4232339"/>
                <a:gd name="connsiteX2" fmla="*/ 1055454 w 3298275"/>
                <a:gd name="connsiteY2" fmla="*/ 0 h 4232339"/>
                <a:gd name="connsiteX3" fmla="*/ 1627149 w 3298275"/>
                <a:gd name="connsiteY3" fmla="*/ 0 h 4232339"/>
                <a:gd name="connsiteX4" fmla="*/ 2154868 w 3298275"/>
                <a:gd name="connsiteY4" fmla="*/ 0 h 4232339"/>
                <a:gd name="connsiteX5" fmla="*/ 2748552 w 3298275"/>
                <a:gd name="connsiteY5" fmla="*/ 0 h 4232339"/>
                <a:gd name="connsiteX6" fmla="*/ 3298275 w 3298275"/>
                <a:gd name="connsiteY6" fmla="*/ 549723 h 4232339"/>
                <a:gd name="connsiteX7" fmla="*/ 3298275 w 3298275"/>
                <a:gd name="connsiteY7" fmla="*/ 1207631 h 4232339"/>
                <a:gd name="connsiteX8" fmla="*/ 3298275 w 3298275"/>
                <a:gd name="connsiteY8" fmla="*/ 1865538 h 4232339"/>
                <a:gd name="connsiteX9" fmla="*/ 3298275 w 3298275"/>
                <a:gd name="connsiteY9" fmla="*/ 2554775 h 4232339"/>
                <a:gd name="connsiteX10" fmla="*/ 3298275 w 3298275"/>
                <a:gd name="connsiteY10" fmla="*/ 3682616 h 4232339"/>
                <a:gd name="connsiteX11" fmla="*/ 2748552 w 3298275"/>
                <a:gd name="connsiteY11" fmla="*/ 4232339 h 4232339"/>
                <a:gd name="connsiteX12" fmla="*/ 2220833 w 3298275"/>
                <a:gd name="connsiteY12" fmla="*/ 4232339 h 4232339"/>
                <a:gd name="connsiteX13" fmla="*/ 1693114 w 3298275"/>
                <a:gd name="connsiteY13" fmla="*/ 4232339 h 4232339"/>
                <a:gd name="connsiteX14" fmla="*/ 1209372 w 3298275"/>
                <a:gd name="connsiteY14" fmla="*/ 4232339 h 4232339"/>
                <a:gd name="connsiteX15" fmla="*/ 549723 w 3298275"/>
                <a:gd name="connsiteY15" fmla="*/ 4232339 h 4232339"/>
                <a:gd name="connsiteX16" fmla="*/ 0 w 3298275"/>
                <a:gd name="connsiteY16" fmla="*/ 3682616 h 4232339"/>
                <a:gd name="connsiteX17" fmla="*/ 0 w 3298275"/>
                <a:gd name="connsiteY17" fmla="*/ 3118695 h 4232339"/>
                <a:gd name="connsiteX18" fmla="*/ 0 w 3298275"/>
                <a:gd name="connsiteY18" fmla="*/ 2460788 h 4232339"/>
                <a:gd name="connsiteX19" fmla="*/ 0 w 3298275"/>
                <a:gd name="connsiteY19" fmla="*/ 1771551 h 4232339"/>
                <a:gd name="connsiteX20" fmla="*/ 0 w 3298275"/>
                <a:gd name="connsiteY20" fmla="*/ 1144973 h 4232339"/>
                <a:gd name="connsiteX21" fmla="*/ 0 w 3298275"/>
                <a:gd name="connsiteY21" fmla="*/ 549723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98275" h="4232339" fill="none" extrusionOk="0">
                  <a:moveTo>
                    <a:pt x="0" y="549723"/>
                  </a:moveTo>
                  <a:cubicBezTo>
                    <a:pt x="-41561" y="265969"/>
                    <a:pt x="315602" y="-22330"/>
                    <a:pt x="549723" y="0"/>
                  </a:cubicBezTo>
                  <a:cubicBezTo>
                    <a:pt x="677304" y="13464"/>
                    <a:pt x="852055" y="1326"/>
                    <a:pt x="1055454" y="0"/>
                  </a:cubicBezTo>
                  <a:cubicBezTo>
                    <a:pt x="1258853" y="-1326"/>
                    <a:pt x="1487982" y="-7742"/>
                    <a:pt x="1627149" y="0"/>
                  </a:cubicBezTo>
                  <a:cubicBezTo>
                    <a:pt x="1766317" y="7742"/>
                    <a:pt x="2019540" y="-11780"/>
                    <a:pt x="2154868" y="0"/>
                  </a:cubicBezTo>
                  <a:cubicBezTo>
                    <a:pt x="2290196" y="11780"/>
                    <a:pt x="2575699" y="-13891"/>
                    <a:pt x="2748552" y="0"/>
                  </a:cubicBezTo>
                  <a:cubicBezTo>
                    <a:pt x="3087546" y="-50976"/>
                    <a:pt x="3275475" y="301796"/>
                    <a:pt x="3298275" y="549723"/>
                  </a:cubicBezTo>
                  <a:cubicBezTo>
                    <a:pt x="3321952" y="771067"/>
                    <a:pt x="3293601" y="1027360"/>
                    <a:pt x="3298275" y="1207631"/>
                  </a:cubicBezTo>
                  <a:cubicBezTo>
                    <a:pt x="3302949" y="1387902"/>
                    <a:pt x="3287678" y="1544560"/>
                    <a:pt x="3298275" y="1865538"/>
                  </a:cubicBezTo>
                  <a:cubicBezTo>
                    <a:pt x="3308872" y="2186516"/>
                    <a:pt x="3283560" y="2252771"/>
                    <a:pt x="3298275" y="2554775"/>
                  </a:cubicBezTo>
                  <a:cubicBezTo>
                    <a:pt x="3312990" y="2856779"/>
                    <a:pt x="3266802" y="3403585"/>
                    <a:pt x="3298275" y="3682616"/>
                  </a:cubicBezTo>
                  <a:cubicBezTo>
                    <a:pt x="3322027" y="3953441"/>
                    <a:pt x="3069496" y="4212025"/>
                    <a:pt x="2748552" y="4232339"/>
                  </a:cubicBezTo>
                  <a:cubicBezTo>
                    <a:pt x="2544893" y="4248372"/>
                    <a:pt x="2341049" y="4208012"/>
                    <a:pt x="2220833" y="4232339"/>
                  </a:cubicBezTo>
                  <a:cubicBezTo>
                    <a:pt x="2100617" y="4256666"/>
                    <a:pt x="1954141" y="4247892"/>
                    <a:pt x="1693114" y="4232339"/>
                  </a:cubicBezTo>
                  <a:cubicBezTo>
                    <a:pt x="1432087" y="4216786"/>
                    <a:pt x="1402316" y="4241638"/>
                    <a:pt x="1209372" y="4232339"/>
                  </a:cubicBezTo>
                  <a:cubicBezTo>
                    <a:pt x="1016428" y="4223040"/>
                    <a:pt x="833781" y="4204742"/>
                    <a:pt x="549723" y="4232339"/>
                  </a:cubicBezTo>
                  <a:cubicBezTo>
                    <a:pt x="274406" y="4212366"/>
                    <a:pt x="9646" y="3958869"/>
                    <a:pt x="0" y="3682616"/>
                  </a:cubicBezTo>
                  <a:cubicBezTo>
                    <a:pt x="11902" y="3492965"/>
                    <a:pt x="-490" y="3301006"/>
                    <a:pt x="0" y="3118695"/>
                  </a:cubicBezTo>
                  <a:cubicBezTo>
                    <a:pt x="490" y="2936384"/>
                    <a:pt x="30577" y="2662994"/>
                    <a:pt x="0" y="2460788"/>
                  </a:cubicBezTo>
                  <a:cubicBezTo>
                    <a:pt x="-30577" y="2258582"/>
                    <a:pt x="25991" y="2113996"/>
                    <a:pt x="0" y="1771551"/>
                  </a:cubicBezTo>
                  <a:cubicBezTo>
                    <a:pt x="-25991" y="1429106"/>
                    <a:pt x="-26091" y="1308365"/>
                    <a:pt x="0" y="1144973"/>
                  </a:cubicBezTo>
                  <a:cubicBezTo>
                    <a:pt x="26091" y="981581"/>
                    <a:pt x="20848" y="680235"/>
                    <a:pt x="0" y="549723"/>
                  </a:cubicBezTo>
                  <a:close/>
                </a:path>
                <a:path w="3298275" h="4232339" stroke="0" extrusionOk="0">
                  <a:moveTo>
                    <a:pt x="0" y="549723"/>
                  </a:moveTo>
                  <a:cubicBezTo>
                    <a:pt x="-6630" y="309013"/>
                    <a:pt x="239700" y="5390"/>
                    <a:pt x="549723" y="0"/>
                  </a:cubicBezTo>
                  <a:cubicBezTo>
                    <a:pt x="679126" y="6706"/>
                    <a:pt x="940172" y="-20034"/>
                    <a:pt x="1055454" y="0"/>
                  </a:cubicBezTo>
                  <a:cubicBezTo>
                    <a:pt x="1170736" y="20034"/>
                    <a:pt x="1332672" y="-17137"/>
                    <a:pt x="1583173" y="0"/>
                  </a:cubicBezTo>
                  <a:cubicBezTo>
                    <a:pt x="1833674" y="17137"/>
                    <a:pt x="1969531" y="-13300"/>
                    <a:pt x="2176856" y="0"/>
                  </a:cubicBezTo>
                  <a:cubicBezTo>
                    <a:pt x="2384181" y="13300"/>
                    <a:pt x="2573253" y="-26940"/>
                    <a:pt x="2748552" y="0"/>
                  </a:cubicBezTo>
                  <a:cubicBezTo>
                    <a:pt x="3090049" y="29790"/>
                    <a:pt x="3306246" y="252201"/>
                    <a:pt x="3298275" y="549723"/>
                  </a:cubicBezTo>
                  <a:cubicBezTo>
                    <a:pt x="3324983" y="774754"/>
                    <a:pt x="3330030" y="975947"/>
                    <a:pt x="3298275" y="1238959"/>
                  </a:cubicBezTo>
                  <a:cubicBezTo>
                    <a:pt x="3266520" y="1501971"/>
                    <a:pt x="3310594" y="1521166"/>
                    <a:pt x="3298275" y="1802880"/>
                  </a:cubicBezTo>
                  <a:cubicBezTo>
                    <a:pt x="3285956" y="2084594"/>
                    <a:pt x="3320787" y="2325241"/>
                    <a:pt x="3298275" y="2460788"/>
                  </a:cubicBezTo>
                  <a:cubicBezTo>
                    <a:pt x="3275763" y="2596335"/>
                    <a:pt x="3300546" y="2805241"/>
                    <a:pt x="3298275" y="3056037"/>
                  </a:cubicBezTo>
                  <a:cubicBezTo>
                    <a:pt x="3296004" y="3306833"/>
                    <a:pt x="3274237" y="3409636"/>
                    <a:pt x="3298275" y="3682616"/>
                  </a:cubicBezTo>
                  <a:cubicBezTo>
                    <a:pt x="3314859" y="3956248"/>
                    <a:pt x="3062954" y="4241610"/>
                    <a:pt x="2748552" y="4232339"/>
                  </a:cubicBezTo>
                  <a:cubicBezTo>
                    <a:pt x="2621553" y="4239882"/>
                    <a:pt x="2408568" y="4231091"/>
                    <a:pt x="2176856" y="4232339"/>
                  </a:cubicBezTo>
                  <a:cubicBezTo>
                    <a:pt x="1945144" y="4233587"/>
                    <a:pt x="1830851" y="4252992"/>
                    <a:pt x="1583173" y="4232339"/>
                  </a:cubicBezTo>
                  <a:cubicBezTo>
                    <a:pt x="1335495" y="4211686"/>
                    <a:pt x="893178" y="4200016"/>
                    <a:pt x="549723" y="4232339"/>
                  </a:cubicBezTo>
                  <a:cubicBezTo>
                    <a:pt x="310294" y="4219186"/>
                    <a:pt x="-50693" y="4006958"/>
                    <a:pt x="0" y="3682616"/>
                  </a:cubicBezTo>
                  <a:cubicBezTo>
                    <a:pt x="-19909" y="3514901"/>
                    <a:pt x="6243" y="3317214"/>
                    <a:pt x="0" y="3150024"/>
                  </a:cubicBezTo>
                  <a:cubicBezTo>
                    <a:pt x="-6243" y="2982834"/>
                    <a:pt x="7754" y="2733375"/>
                    <a:pt x="0" y="2523446"/>
                  </a:cubicBezTo>
                  <a:cubicBezTo>
                    <a:pt x="-7754" y="2313517"/>
                    <a:pt x="-17540" y="2136508"/>
                    <a:pt x="0" y="1896867"/>
                  </a:cubicBezTo>
                  <a:cubicBezTo>
                    <a:pt x="17540" y="1657226"/>
                    <a:pt x="14766" y="1525718"/>
                    <a:pt x="0" y="1207631"/>
                  </a:cubicBezTo>
                  <a:cubicBezTo>
                    <a:pt x="-14766" y="889544"/>
                    <a:pt x="26968" y="832155"/>
                    <a:pt x="0" y="549723"/>
                  </a:cubicBezTo>
                  <a:close/>
                </a:path>
              </a:pathLst>
            </a:custGeom>
            <a:solidFill>
              <a:srgbClr val="FDEA8B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="" xmlns:ask="http://schemas.microsoft.com/office/drawing/2018/sketchyshapes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56" name="모서리가 둥근 직사각형 157">
              <a:extLst>
                <a:ext uri="{FF2B5EF4-FFF2-40B4-BE49-F238E27FC236}">
                  <a16:creationId xmlns:a16="http://schemas.microsoft.com/office/drawing/2014/main" id="{F0F8AEDD-BA9A-4B88-8A31-4305C682F9F8}"/>
                </a:ext>
              </a:extLst>
            </p:cNvPr>
            <p:cNvSpPr/>
            <p:nvPr/>
          </p:nvSpPr>
          <p:spPr>
            <a:xfrm>
              <a:off x="7911724" y="1112740"/>
              <a:ext cx="3071236" cy="2180313"/>
            </a:xfrm>
            <a:custGeom>
              <a:avLst/>
              <a:gdLst>
                <a:gd name="connsiteX0" fmla="*/ 0 w 3298275"/>
                <a:gd name="connsiteY0" fmla="*/ 549723 h 4232339"/>
                <a:gd name="connsiteX1" fmla="*/ 549723 w 3298275"/>
                <a:gd name="connsiteY1" fmla="*/ 0 h 4232339"/>
                <a:gd name="connsiteX2" fmla="*/ 1055454 w 3298275"/>
                <a:gd name="connsiteY2" fmla="*/ 0 h 4232339"/>
                <a:gd name="connsiteX3" fmla="*/ 1627149 w 3298275"/>
                <a:gd name="connsiteY3" fmla="*/ 0 h 4232339"/>
                <a:gd name="connsiteX4" fmla="*/ 2154868 w 3298275"/>
                <a:gd name="connsiteY4" fmla="*/ 0 h 4232339"/>
                <a:gd name="connsiteX5" fmla="*/ 2748552 w 3298275"/>
                <a:gd name="connsiteY5" fmla="*/ 0 h 4232339"/>
                <a:gd name="connsiteX6" fmla="*/ 3298275 w 3298275"/>
                <a:gd name="connsiteY6" fmla="*/ 549723 h 4232339"/>
                <a:gd name="connsiteX7" fmla="*/ 3298275 w 3298275"/>
                <a:gd name="connsiteY7" fmla="*/ 1207631 h 4232339"/>
                <a:gd name="connsiteX8" fmla="*/ 3298275 w 3298275"/>
                <a:gd name="connsiteY8" fmla="*/ 1865538 h 4232339"/>
                <a:gd name="connsiteX9" fmla="*/ 3298275 w 3298275"/>
                <a:gd name="connsiteY9" fmla="*/ 2554775 h 4232339"/>
                <a:gd name="connsiteX10" fmla="*/ 3298275 w 3298275"/>
                <a:gd name="connsiteY10" fmla="*/ 3682616 h 4232339"/>
                <a:gd name="connsiteX11" fmla="*/ 2748552 w 3298275"/>
                <a:gd name="connsiteY11" fmla="*/ 4232339 h 4232339"/>
                <a:gd name="connsiteX12" fmla="*/ 2220833 w 3298275"/>
                <a:gd name="connsiteY12" fmla="*/ 4232339 h 4232339"/>
                <a:gd name="connsiteX13" fmla="*/ 1693114 w 3298275"/>
                <a:gd name="connsiteY13" fmla="*/ 4232339 h 4232339"/>
                <a:gd name="connsiteX14" fmla="*/ 1209372 w 3298275"/>
                <a:gd name="connsiteY14" fmla="*/ 4232339 h 4232339"/>
                <a:gd name="connsiteX15" fmla="*/ 549723 w 3298275"/>
                <a:gd name="connsiteY15" fmla="*/ 4232339 h 4232339"/>
                <a:gd name="connsiteX16" fmla="*/ 0 w 3298275"/>
                <a:gd name="connsiteY16" fmla="*/ 3682616 h 4232339"/>
                <a:gd name="connsiteX17" fmla="*/ 0 w 3298275"/>
                <a:gd name="connsiteY17" fmla="*/ 3118695 h 4232339"/>
                <a:gd name="connsiteX18" fmla="*/ 0 w 3298275"/>
                <a:gd name="connsiteY18" fmla="*/ 2460788 h 4232339"/>
                <a:gd name="connsiteX19" fmla="*/ 0 w 3298275"/>
                <a:gd name="connsiteY19" fmla="*/ 1771551 h 4232339"/>
                <a:gd name="connsiteX20" fmla="*/ 0 w 3298275"/>
                <a:gd name="connsiteY20" fmla="*/ 1144973 h 4232339"/>
                <a:gd name="connsiteX21" fmla="*/ 0 w 3298275"/>
                <a:gd name="connsiteY21" fmla="*/ 549723 h 42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98275" h="4232339" fill="none" extrusionOk="0">
                  <a:moveTo>
                    <a:pt x="0" y="549723"/>
                  </a:moveTo>
                  <a:cubicBezTo>
                    <a:pt x="-41561" y="265969"/>
                    <a:pt x="315602" y="-22330"/>
                    <a:pt x="549723" y="0"/>
                  </a:cubicBezTo>
                  <a:cubicBezTo>
                    <a:pt x="677304" y="13464"/>
                    <a:pt x="852055" y="1326"/>
                    <a:pt x="1055454" y="0"/>
                  </a:cubicBezTo>
                  <a:cubicBezTo>
                    <a:pt x="1258853" y="-1326"/>
                    <a:pt x="1487982" y="-7742"/>
                    <a:pt x="1627149" y="0"/>
                  </a:cubicBezTo>
                  <a:cubicBezTo>
                    <a:pt x="1766317" y="7742"/>
                    <a:pt x="2019540" y="-11780"/>
                    <a:pt x="2154868" y="0"/>
                  </a:cubicBezTo>
                  <a:cubicBezTo>
                    <a:pt x="2290196" y="11780"/>
                    <a:pt x="2575699" y="-13891"/>
                    <a:pt x="2748552" y="0"/>
                  </a:cubicBezTo>
                  <a:cubicBezTo>
                    <a:pt x="3087546" y="-50976"/>
                    <a:pt x="3275475" y="301796"/>
                    <a:pt x="3298275" y="549723"/>
                  </a:cubicBezTo>
                  <a:cubicBezTo>
                    <a:pt x="3321952" y="771067"/>
                    <a:pt x="3293601" y="1027360"/>
                    <a:pt x="3298275" y="1207631"/>
                  </a:cubicBezTo>
                  <a:cubicBezTo>
                    <a:pt x="3302949" y="1387902"/>
                    <a:pt x="3287678" y="1544560"/>
                    <a:pt x="3298275" y="1865538"/>
                  </a:cubicBezTo>
                  <a:cubicBezTo>
                    <a:pt x="3308872" y="2186516"/>
                    <a:pt x="3283560" y="2252771"/>
                    <a:pt x="3298275" y="2554775"/>
                  </a:cubicBezTo>
                  <a:cubicBezTo>
                    <a:pt x="3312990" y="2856779"/>
                    <a:pt x="3266802" y="3403585"/>
                    <a:pt x="3298275" y="3682616"/>
                  </a:cubicBezTo>
                  <a:cubicBezTo>
                    <a:pt x="3322027" y="3953441"/>
                    <a:pt x="3069496" y="4212025"/>
                    <a:pt x="2748552" y="4232339"/>
                  </a:cubicBezTo>
                  <a:cubicBezTo>
                    <a:pt x="2544893" y="4248372"/>
                    <a:pt x="2341049" y="4208012"/>
                    <a:pt x="2220833" y="4232339"/>
                  </a:cubicBezTo>
                  <a:cubicBezTo>
                    <a:pt x="2100617" y="4256666"/>
                    <a:pt x="1954141" y="4247892"/>
                    <a:pt x="1693114" y="4232339"/>
                  </a:cubicBezTo>
                  <a:cubicBezTo>
                    <a:pt x="1432087" y="4216786"/>
                    <a:pt x="1402316" y="4241638"/>
                    <a:pt x="1209372" y="4232339"/>
                  </a:cubicBezTo>
                  <a:cubicBezTo>
                    <a:pt x="1016428" y="4223040"/>
                    <a:pt x="833781" y="4204742"/>
                    <a:pt x="549723" y="4232339"/>
                  </a:cubicBezTo>
                  <a:cubicBezTo>
                    <a:pt x="274406" y="4212366"/>
                    <a:pt x="9646" y="3958869"/>
                    <a:pt x="0" y="3682616"/>
                  </a:cubicBezTo>
                  <a:cubicBezTo>
                    <a:pt x="11902" y="3492965"/>
                    <a:pt x="-490" y="3301006"/>
                    <a:pt x="0" y="3118695"/>
                  </a:cubicBezTo>
                  <a:cubicBezTo>
                    <a:pt x="490" y="2936384"/>
                    <a:pt x="30577" y="2662994"/>
                    <a:pt x="0" y="2460788"/>
                  </a:cubicBezTo>
                  <a:cubicBezTo>
                    <a:pt x="-30577" y="2258582"/>
                    <a:pt x="25991" y="2113996"/>
                    <a:pt x="0" y="1771551"/>
                  </a:cubicBezTo>
                  <a:cubicBezTo>
                    <a:pt x="-25991" y="1429106"/>
                    <a:pt x="-26091" y="1308365"/>
                    <a:pt x="0" y="1144973"/>
                  </a:cubicBezTo>
                  <a:cubicBezTo>
                    <a:pt x="26091" y="981581"/>
                    <a:pt x="20848" y="680235"/>
                    <a:pt x="0" y="549723"/>
                  </a:cubicBezTo>
                  <a:close/>
                </a:path>
                <a:path w="3298275" h="4232339" stroke="0" extrusionOk="0">
                  <a:moveTo>
                    <a:pt x="0" y="549723"/>
                  </a:moveTo>
                  <a:cubicBezTo>
                    <a:pt x="-6630" y="309013"/>
                    <a:pt x="239700" y="5390"/>
                    <a:pt x="549723" y="0"/>
                  </a:cubicBezTo>
                  <a:cubicBezTo>
                    <a:pt x="679126" y="6706"/>
                    <a:pt x="940172" y="-20034"/>
                    <a:pt x="1055454" y="0"/>
                  </a:cubicBezTo>
                  <a:cubicBezTo>
                    <a:pt x="1170736" y="20034"/>
                    <a:pt x="1332672" y="-17137"/>
                    <a:pt x="1583173" y="0"/>
                  </a:cubicBezTo>
                  <a:cubicBezTo>
                    <a:pt x="1833674" y="17137"/>
                    <a:pt x="1969531" y="-13300"/>
                    <a:pt x="2176856" y="0"/>
                  </a:cubicBezTo>
                  <a:cubicBezTo>
                    <a:pt x="2384181" y="13300"/>
                    <a:pt x="2573253" y="-26940"/>
                    <a:pt x="2748552" y="0"/>
                  </a:cubicBezTo>
                  <a:cubicBezTo>
                    <a:pt x="3090049" y="29790"/>
                    <a:pt x="3306246" y="252201"/>
                    <a:pt x="3298275" y="549723"/>
                  </a:cubicBezTo>
                  <a:cubicBezTo>
                    <a:pt x="3324983" y="774754"/>
                    <a:pt x="3330030" y="975947"/>
                    <a:pt x="3298275" y="1238959"/>
                  </a:cubicBezTo>
                  <a:cubicBezTo>
                    <a:pt x="3266520" y="1501971"/>
                    <a:pt x="3310594" y="1521166"/>
                    <a:pt x="3298275" y="1802880"/>
                  </a:cubicBezTo>
                  <a:cubicBezTo>
                    <a:pt x="3285956" y="2084594"/>
                    <a:pt x="3320787" y="2325241"/>
                    <a:pt x="3298275" y="2460788"/>
                  </a:cubicBezTo>
                  <a:cubicBezTo>
                    <a:pt x="3275763" y="2596335"/>
                    <a:pt x="3300546" y="2805241"/>
                    <a:pt x="3298275" y="3056037"/>
                  </a:cubicBezTo>
                  <a:cubicBezTo>
                    <a:pt x="3296004" y="3306833"/>
                    <a:pt x="3274237" y="3409636"/>
                    <a:pt x="3298275" y="3682616"/>
                  </a:cubicBezTo>
                  <a:cubicBezTo>
                    <a:pt x="3314859" y="3956248"/>
                    <a:pt x="3062954" y="4241610"/>
                    <a:pt x="2748552" y="4232339"/>
                  </a:cubicBezTo>
                  <a:cubicBezTo>
                    <a:pt x="2621553" y="4239882"/>
                    <a:pt x="2408568" y="4231091"/>
                    <a:pt x="2176856" y="4232339"/>
                  </a:cubicBezTo>
                  <a:cubicBezTo>
                    <a:pt x="1945144" y="4233587"/>
                    <a:pt x="1830851" y="4252992"/>
                    <a:pt x="1583173" y="4232339"/>
                  </a:cubicBezTo>
                  <a:cubicBezTo>
                    <a:pt x="1335495" y="4211686"/>
                    <a:pt x="893178" y="4200016"/>
                    <a:pt x="549723" y="4232339"/>
                  </a:cubicBezTo>
                  <a:cubicBezTo>
                    <a:pt x="310294" y="4219186"/>
                    <a:pt x="-50693" y="4006958"/>
                    <a:pt x="0" y="3682616"/>
                  </a:cubicBezTo>
                  <a:cubicBezTo>
                    <a:pt x="-19909" y="3514901"/>
                    <a:pt x="6243" y="3317214"/>
                    <a:pt x="0" y="3150024"/>
                  </a:cubicBezTo>
                  <a:cubicBezTo>
                    <a:pt x="-6243" y="2982834"/>
                    <a:pt x="7754" y="2733375"/>
                    <a:pt x="0" y="2523446"/>
                  </a:cubicBezTo>
                  <a:cubicBezTo>
                    <a:pt x="-7754" y="2313517"/>
                    <a:pt x="-17540" y="2136508"/>
                    <a:pt x="0" y="1896867"/>
                  </a:cubicBezTo>
                  <a:cubicBezTo>
                    <a:pt x="17540" y="1657226"/>
                    <a:pt x="14766" y="1525718"/>
                    <a:pt x="0" y="1207631"/>
                  </a:cubicBezTo>
                  <a:cubicBezTo>
                    <a:pt x="-14766" y="889544"/>
                    <a:pt x="26968" y="832155"/>
                    <a:pt x="0" y="549723"/>
                  </a:cubicBezTo>
                  <a:close/>
                </a:path>
              </a:pathLst>
            </a:custGeom>
            <a:solidFill>
              <a:srgbClr val="ABDDFF">
                <a:alpha val="50196"/>
              </a:srgbClr>
            </a:solidFill>
            <a:ln w="38100">
              <a:noFill/>
              <a:extLst>
                <a:ext uri="{C807C97D-BFC1-408E-A445-0C87EB9F89A2}">
                  <ask:lineSketchStyleProps xmlns="" xmlns:ask="http://schemas.microsoft.com/office/drawing/2018/sketchyshapes" sd="135141422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27BEE44-952A-405E-81A7-87BA21F326CB}"/>
              </a:ext>
            </a:extLst>
          </p:cNvPr>
          <p:cNvSpPr txBox="1"/>
          <p:nvPr/>
        </p:nvSpPr>
        <p:spPr>
          <a:xfrm>
            <a:off x="693442" y="1346449"/>
            <a:ext cx="2955921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Django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3D2AC0-4192-4EFA-BED6-327D8529E36A}"/>
              </a:ext>
            </a:extLst>
          </p:cNvPr>
          <p:cNvSpPr txBox="1"/>
          <p:nvPr/>
        </p:nvSpPr>
        <p:spPr>
          <a:xfrm>
            <a:off x="4591705" y="1366067"/>
            <a:ext cx="2955921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Pytorch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30569D-27A5-4EE7-9140-BB8CC68379C9}"/>
              </a:ext>
            </a:extLst>
          </p:cNvPr>
          <p:cNvSpPr txBox="1"/>
          <p:nvPr/>
        </p:nvSpPr>
        <p:spPr>
          <a:xfrm>
            <a:off x="8344440" y="1366067"/>
            <a:ext cx="3127097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CNN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84667" y="2036785"/>
            <a:ext cx="2798683" cy="267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Tx/>
              <a:buChar char="-"/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DB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쿼리 관리 용이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300000"/>
              </a:lnSpc>
              <a:buFontTx/>
              <a:buChar char="-"/>
            </a:pP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보안성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우수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30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패키지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플러그인 호한성</a:t>
            </a:r>
          </a:p>
        </p:txBody>
      </p:sp>
      <p:sp>
        <p:nvSpPr>
          <p:cNvPr id="64" name="모서리가 둥근 직사각형 157">
            <a:extLst>
              <a:ext uri="{FF2B5EF4-FFF2-40B4-BE49-F238E27FC236}">
                <a16:creationId xmlns:a16="http://schemas.microsoft.com/office/drawing/2014/main" id="{89A0717D-4840-4DB8-A4E5-AE1EF3715CD0}"/>
              </a:ext>
            </a:extLst>
          </p:cNvPr>
          <p:cNvSpPr/>
          <p:nvPr/>
        </p:nvSpPr>
        <p:spPr>
          <a:xfrm>
            <a:off x="8258853" y="3512373"/>
            <a:ext cx="3298275" cy="2073301"/>
          </a:xfrm>
          <a:custGeom>
            <a:avLst/>
            <a:gdLst>
              <a:gd name="connsiteX0" fmla="*/ 0 w 3298275"/>
              <a:gd name="connsiteY0" fmla="*/ 549723 h 4232339"/>
              <a:gd name="connsiteX1" fmla="*/ 549723 w 3298275"/>
              <a:gd name="connsiteY1" fmla="*/ 0 h 4232339"/>
              <a:gd name="connsiteX2" fmla="*/ 1055454 w 3298275"/>
              <a:gd name="connsiteY2" fmla="*/ 0 h 4232339"/>
              <a:gd name="connsiteX3" fmla="*/ 1627149 w 3298275"/>
              <a:gd name="connsiteY3" fmla="*/ 0 h 4232339"/>
              <a:gd name="connsiteX4" fmla="*/ 2154868 w 3298275"/>
              <a:gd name="connsiteY4" fmla="*/ 0 h 4232339"/>
              <a:gd name="connsiteX5" fmla="*/ 2748552 w 3298275"/>
              <a:gd name="connsiteY5" fmla="*/ 0 h 4232339"/>
              <a:gd name="connsiteX6" fmla="*/ 3298275 w 3298275"/>
              <a:gd name="connsiteY6" fmla="*/ 549723 h 4232339"/>
              <a:gd name="connsiteX7" fmla="*/ 3298275 w 3298275"/>
              <a:gd name="connsiteY7" fmla="*/ 1207631 h 4232339"/>
              <a:gd name="connsiteX8" fmla="*/ 3298275 w 3298275"/>
              <a:gd name="connsiteY8" fmla="*/ 1865538 h 4232339"/>
              <a:gd name="connsiteX9" fmla="*/ 3298275 w 3298275"/>
              <a:gd name="connsiteY9" fmla="*/ 2554775 h 4232339"/>
              <a:gd name="connsiteX10" fmla="*/ 3298275 w 3298275"/>
              <a:gd name="connsiteY10" fmla="*/ 3682616 h 4232339"/>
              <a:gd name="connsiteX11" fmla="*/ 2748552 w 3298275"/>
              <a:gd name="connsiteY11" fmla="*/ 4232339 h 4232339"/>
              <a:gd name="connsiteX12" fmla="*/ 2220833 w 3298275"/>
              <a:gd name="connsiteY12" fmla="*/ 4232339 h 4232339"/>
              <a:gd name="connsiteX13" fmla="*/ 1693114 w 3298275"/>
              <a:gd name="connsiteY13" fmla="*/ 4232339 h 4232339"/>
              <a:gd name="connsiteX14" fmla="*/ 1209372 w 3298275"/>
              <a:gd name="connsiteY14" fmla="*/ 4232339 h 4232339"/>
              <a:gd name="connsiteX15" fmla="*/ 549723 w 3298275"/>
              <a:gd name="connsiteY15" fmla="*/ 4232339 h 4232339"/>
              <a:gd name="connsiteX16" fmla="*/ 0 w 3298275"/>
              <a:gd name="connsiteY16" fmla="*/ 3682616 h 4232339"/>
              <a:gd name="connsiteX17" fmla="*/ 0 w 3298275"/>
              <a:gd name="connsiteY17" fmla="*/ 3118695 h 4232339"/>
              <a:gd name="connsiteX18" fmla="*/ 0 w 3298275"/>
              <a:gd name="connsiteY18" fmla="*/ 2460788 h 4232339"/>
              <a:gd name="connsiteX19" fmla="*/ 0 w 3298275"/>
              <a:gd name="connsiteY19" fmla="*/ 1771551 h 4232339"/>
              <a:gd name="connsiteX20" fmla="*/ 0 w 3298275"/>
              <a:gd name="connsiteY20" fmla="*/ 1144973 h 4232339"/>
              <a:gd name="connsiteX21" fmla="*/ 0 w 3298275"/>
              <a:gd name="connsiteY21" fmla="*/ 549723 h 423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98275" h="4232339" fill="none" extrusionOk="0">
                <a:moveTo>
                  <a:pt x="0" y="549723"/>
                </a:moveTo>
                <a:cubicBezTo>
                  <a:pt x="-41561" y="265969"/>
                  <a:pt x="315602" y="-22330"/>
                  <a:pt x="549723" y="0"/>
                </a:cubicBezTo>
                <a:cubicBezTo>
                  <a:pt x="677304" y="13464"/>
                  <a:pt x="852055" y="1326"/>
                  <a:pt x="1055454" y="0"/>
                </a:cubicBezTo>
                <a:cubicBezTo>
                  <a:pt x="1258853" y="-1326"/>
                  <a:pt x="1487982" y="-7742"/>
                  <a:pt x="1627149" y="0"/>
                </a:cubicBezTo>
                <a:cubicBezTo>
                  <a:pt x="1766317" y="7742"/>
                  <a:pt x="2019540" y="-11780"/>
                  <a:pt x="2154868" y="0"/>
                </a:cubicBezTo>
                <a:cubicBezTo>
                  <a:pt x="2290196" y="11780"/>
                  <a:pt x="2575699" y="-13891"/>
                  <a:pt x="2748552" y="0"/>
                </a:cubicBezTo>
                <a:cubicBezTo>
                  <a:pt x="3087546" y="-50976"/>
                  <a:pt x="3275475" y="301796"/>
                  <a:pt x="3298275" y="549723"/>
                </a:cubicBezTo>
                <a:cubicBezTo>
                  <a:pt x="3321952" y="771067"/>
                  <a:pt x="3293601" y="1027360"/>
                  <a:pt x="3298275" y="1207631"/>
                </a:cubicBezTo>
                <a:cubicBezTo>
                  <a:pt x="3302949" y="1387902"/>
                  <a:pt x="3287678" y="1544560"/>
                  <a:pt x="3298275" y="1865538"/>
                </a:cubicBezTo>
                <a:cubicBezTo>
                  <a:pt x="3308872" y="2186516"/>
                  <a:pt x="3283560" y="2252771"/>
                  <a:pt x="3298275" y="2554775"/>
                </a:cubicBezTo>
                <a:cubicBezTo>
                  <a:pt x="3312990" y="2856779"/>
                  <a:pt x="3266802" y="3403585"/>
                  <a:pt x="3298275" y="3682616"/>
                </a:cubicBezTo>
                <a:cubicBezTo>
                  <a:pt x="3322027" y="3953441"/>
                  <a:pt x="3069496" y="4212025"/>
                  <a:pt x="2748552" y="4232339"/>
                </a:cubicBezTo>
                <a:cubicBezTo>
                  <a:pt x="2544893" y="4248372"/>
                  <a:pt x="2341049" y="4208012"/>
                  <a:pt x="2220833" y="4232339"/>
                </a:cubicBezTo>
                <a:cubicBezTo>
                  <a:pt x="2100617" y="4256666"/>
                  <a:pt x="1954141" y="4247892"/>
                  <a:pt x="1693114" y="4232339"/>
                </a:cubicBezTo>
                <a:cubicBezTo>
                  <a:pt x="1432087" y="4216786"/>
                  <a:pt x="1402316" y="4241638"/>
                  <a:pt x="1209372" y="4232339"/>
                </a:cubicBezTo>
                <a:cubicBezTo>
                  <a:pt x="1016428" y="4223040"/>
                  <a:pt x="833781" y="4204742"/>
                  <a:pt x="549723" y="4232339"/>
                </a:cubicBezTo>
                <a:cubicBezTo>
                  <a:pt x="274406" y="4212366"/>
                  <a:pt x="9646" y="3958869"/>
                  <a:pt x="0" y="3682616"/>
                </a:cubicBezTo>
                <a:cubicBezTo>
                  <a:pt x="11902" y="3492965"/>
                  <a:pt x="-490" y="3301006"/>
                  <a:pt x="0" y="3118695"/>
                </a:cubicBezTo>
                <a:cubicBezTo>
                  <a:pt x="490" y="2936384"/>
                  <a:pt x="30577" y="2662994"/>
                  <a:pt x="0" y="2460788"/>
                </a:cubicBezTo>
                <a:cubicBezTo>
                  <a:pt x="-30577" y="2258582"/>
                  <a:pt x="25991" y="2113996"/>
                  <a:pt x="0" y="1771551"/>
                </a:cubicBezTo>
                <a:cubicBezTo>
                  <a:pt x="-25991" y="1429106"/>
                  <a:pt x="-26091" y="1308365"/>
                  <a:pt x="0" y="1144973"/>
                </a:cubicBezTo>
                <a:cubicBezTo>
                  <a:pt x="26091" y="981581"/>
                  <a:pt x="20848" y="680235"/>
                  <a:pt x="0" y="549723"/>
                </a:cubicBezTo>
                <a:close/>
              </a:path>
              <a:path w="3298275" h="4232339" stroke="0" extrusionOk="0">
                <a:moveTo>
                  <a:pt x="0" y="549723"/>
                </a:moveTo>
                <a:cubicBezTo>
                  <a:pt x="-6630" y="309013"/>
                  <a:pt x="239700" y="5390"/>
                  <a:pt x="549723" y="0"/>
                </a:cubicBezTo>
                <a:cubicBezTo>
                  <a:pt x="679126" y="6706"/>
                  <a:pt x="940172" y="-20034"/>
                  <a:pt x="1055454" y="0"/>
                </a:cubicBezTo>
                <a:cubicBezTo>
                  <a:pt x="1170736" y="20034"/>
                  <a:pt x="1332672" y="-17137"/>
                  <a:pt x="1583173" y="0"/>
                </a:cubicBezTo>
                <a:cubicBezTo>
                  <a:pt x="1833674" y="17137"/>
                  <a:pt x="1969531" y="-13300"/>
                  <a:pt x="2176856" y="0"/>
                </a:cubicBezTo>
                <a:cubicBezTo>
                  <a:pt x="2384181" y="13300"/>
                  <a:pt x="2573253" y="-26940"/>
                  <a:pt x="2748552" y="0"/>
                </a:cubicBezTo>
                <a:cubicBezTo>
                  <a:pt x="3090049" y="29790"/>
                  <a:pt x="3306246" y="252201"/>
                  <a:pt x="3298275" y="549723"/>
                </a:cubicBezTo>
                <a:cubicBezTo>
                  <a:pt x="3324983" y="774754"/>
                  <a:pt x="3330030" y="975947"/>
                  <a:pt x="3298275" y="1238959"/>
                </a:cubicBezTo>
                <a:cubicBezTo>
                  <a:pt x="3266520" y="1501971"/>
                  <a:pt x="3310594" y="1521166"/>
                  <a:pt x="3298275" y="1802880"/>
                </a:cubicBezTo>
                <a:cubicBezTo>
                  <a:pt x="3285956" y="2084594"/>
                  <a:pt x="3320787" y="2325241"/>
                  <a:pt x="3298275" y="2460788"/>
                </a:cubicBezTo>
                <a:cubicBezTo>
                  <a:pt x="3275763" y="2596335"/>
                  <a:pt x="3300546" y="2805241"/>
                  <a:pt x="3298275" y="3056037"/>
                </a:cubicBezTo>
                <a:cubicBezTo>
                  <a:pt x="3296004" y="3306833"/>
                  <a:pt x="3274237" y="3409636"/>
                  <a:pt x="3298275" y="3682616"/>
                </a:cubicBezTo>
                <a:cubicBezTo>
                  <a:pt x="3314859" y="3956248"/>
                  <a:pt x="3062954" y="4241610"/>
                  <a:pt x="2748552" y="4232339"/>
                </a:cubicBezTo>
                <a:cubicBezTo>
                  <a:pt x="2621553" y="4239882"/>
                  <a:pt x="2408568" y="4231091"/>
                  <a:pt x="2176856" y="4232339"/>
                </a:cubicBezTo>
                <a:cubicBezTo>
                  <a:pt x="1945144" y="4233587"/>
                  <a:pt x="1830851" y="4252992"/>
                  <a:pt x="1583173" y="4232339"/>
                </a:cubicBezTo>
                <a:cubicBezTo>
                  <a:pt x="1335495" y="4211686"/>
                  <a:pt x="893178" y="4200016"/>
                  <a:pt x="549723" y="4232339"/>
                </a:cubicBezTo>
                <a:cubicBezTo>
                  <a:pt x="310294" y="4219186"/>
                  <a:pt x="-50693" y="4006958"/>
                  <a:pt x="0" y="3682616"/>
                </a:cubicBezTo>
                <a:cubicBezTo>
                  <a:pt x="-19909" y="3514901"/>
                  <a:pt x="6243" y="3317214"/>
                  <a:pt x="0" y="3150024"/>
                </a:cubicBezTo>
                <a:cubicBezTo>
                  <a:pt x="-6243" y="2982834"/>
                  <a:pt x="7754" y="2733375"/>
                  <a:pt x="0" y="2523446"/>
                </a:cubicBezTo>
                <a:cubicBezTo>
                  <a:pt x="-7754" y="2313517"/>
                  <a:pt x="-17540" y="2136508"/>
                  <a:pt x="0" y="1896867"/>
                </a:cubicBezTo>
                <a:cubicBezTo>
                  <a:pt x="17540" y="1657226"/>
                  <a:pt x="14766" y="1525718"/>
                  <a:pt x="0" y="1207631"/>
                </a:cubicBezTo>
                <a:cubicBezTo>
                  <a:pt x="-14766" y="889544"/>
                  <a:pt x="26968" y="832155"/>
                  <a:pt x="0" y="549723"/>
                </a:cubicBezTo>
                <a:close/>
              </a:path>
            </a:pathLst>
          </a:custGeom>
          <a:solidFill>
            <a:srgbClr val="CCCCFF">
              <a:alpha val="50196"/>
            </a:srgbClr>
          </a:solidFill>
          <a:ln w="38100">
            <a:noFill/>
            <a:extLst>
              <a:ext uri="{C807C97D-BFC1-408E-A445-0C87EB9F89A2}">
                <ask:lineSketchStyleProps xmlns="" xmlns:ask="http://schemas.microsoft.com/office/drawing/2018/sketchyshapes" sd="135141422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7BEE44-952A-405E-81A7-87BA21F326CB}"/>
              </a:ext>
            </a:extLst>
          </p:cNvPr>
          <p:cNvSpPr txBox="1"/>
          <p:nvPr/>
        </p:nvSpPr>
        <p:spPr>
          <a:xfrm>
            <a:off x="8403698" y="3504091"/>
            <a:ext cx="2955921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SVM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658610" y="4196491"/>
            <a:ext cx="25605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속도 빠름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낮은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러닝커브</a:t>
            </a:r>
            <a:endParaRPr lang="ko-KR" altLang="en-US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FACE798-9CF0-43AB-BBC5-6597C6BBD9E4}"/>
              </a:ext>
            </a:extLst>
          </p:cNvPr>
          <p:cNvGrpSpPr/>
          <p:nvPr/>
        </p:nvGrpSpPr>
        <p:grpSpPr>
          <a:xfrm rot="9969858" flipH="1">
            <a:off x="10138414" y="5130152"/>
            <a:ext cx="1981963" cy="744011"/>
            <a:chOff x="1053870" y="269861"/>
            <a:chExt cx="2334301" cy="87627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9FA42F3-657B-423C-B9E2-B957E502BECA}"/>
                </a:ext>
              </a:extLst>
            </p:cNvPr>
            <p:cNvGrpSpPr/>
            <p:nvPr/>
          </p:nvGrpSpPr>
          <p:grpSpPr>
            <a:xfrm>
              <a:off x="2435139" y="477593"/>
              <a:ext cx="953032" cy="668544"/>
              <a:chOff x="3932140" y="631752"/>
              <a:chExt cx="984685" cy="718565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8A7AD497-1915-4F4A-A2CC-EA16E39F46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86" t="10211" r="28949" b="6985"/>
              <a:stretch/>
            </p:blipFill>
            <p:spPr>
              <a:xfrm rot="4242286" flipH="1">
                <a:off x="4342496" y="510006"/>
                <a:ext cx="387308" cy="761351"/>
              </a:xfrm>
              <a:prstGeom prst="rect">
                <a:avLst/>
              </a:prstGeom>
              <a:effectLst/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295C5DAA-D110-459F-BB24-F0BAC53BE1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13" t="10211" r="28949" b="6311"/>
              <a:stretch/>
            </p:blipFill>
            <p:spPr>
              <a:xfrm rot="7365565">
                <a:off x="4224518" y="712690"/>
                <a:ext cx="383771" cy="767541"/>
              </a:xfrm>
              <a:prstGeom prst="rect">
                <a:avLst/>
              </a:prstGeom>
              <a:effectLst/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273A8084-B67B-4C63-84EE-2DE029C8C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68" t="14923" r="16157" b="16410"/>
              <a:stretch/>
            </p:blipFill>
            <p:spPr>
              <a:xfrm rot="1199019">
                <a:off x="3932140" y="631752"/>
                <a:ext cx="690386" cy="718565"/>
              </a:xfrm>
              <a:prstGeom prst="rect">
                <a:avLst/>
              </a:prstGeom>
              <a:effectLst/>
            </p:spPr>
          </p:pic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053B47F-DE8C-46D6-8A5F-B8E1E9168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94" t="15442" r="15327" b="17677"/>
            <a:stretch/>
          </p:blipFill>
          <p:spPr>
            <a:xfrm>
              <a:off x="1511869" y="269861"/>
              <a:ext cx="485501" cy="485503"/>
            </a:xfrm>
            <a:prstGeom prst="rect">
              <a:avLst/>
            </a:prstGeom>
            <a:effectLst/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E9A2301-746F-4FD8-B02D-D718FD3A0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22" t="14923" r="16157" b="17756"/>
            <a:stretch/>
          </p:blipFill>
          <p:spPr>
            <a:xfrm>
              <a:off x="1949637" y="467942"/>
              <a:ext cx="505732" cy="505732"/>
            </a:xfrm>
            <a:prstGeom prst="rect">
              <a:avLst/>
            </a:prstGeom>
            <a:effectLst/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3E532C7-8C18-45C3-BA21-A04C9DA4A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8" t="15088" r="16283" b="17177"/>
            <a:stretch/>
          </p:blipFill>
          <p:spPr>
            <a:xfrm>
              <a:off x="1053870" y="477593"/>
              <a:ext cx="510788" cy="525961"/>
            </a:xfrm>
            <a:prstGeom prst="rect">
              <a:avLst/>
            </a:prstGeom>
            <a:effectLst/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DAE686ED-90D2-4003-848E-B5EFFA4CED3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3" t="32121" r="9139" b="13940"/>
          <a:stretch/>
        </p:blipFill>
        <p:spPr>
          <a:xfrm>
            <a:off x="438250" y="5105680"/>
            <a:ext cx="1192756" cy="849243"/>
          </a:xfrm>
          <a:prstGeom prst="rect">
            <a:avLst/>
          </a:prstGeom>
          <a:effectLst/>
        </p:spPr>
      </p:pic>
      <p:sp>
        <p:nvSpPr>
          <p:cNvPr id="36" name="TextBox 35"/>
          <p:cNvSpPr txBox="1"/>
          <p:nvPr/>
        </p:nvSpPr>
        <p:spPr>
          <a:xfrm>
            <a:off x="4815703" y="2113234"/>
            <a:ext cx="2560594" cy="3016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파이썬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호환성이 좋음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디버깅 편리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큰 커뮤니티 규모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배포 인프라 확장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658610" y="2036785"/>
            <a:ext cx="25605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높은 정확성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과적합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방지 가능</a:t>
            </a:r>
          </a:p>
        </p:txBody>
      </p:sp>
    </p:spTree>
    <p:extLst>
      <p:ext uri="{BB962C8B-B14F-4D97-AF65-F5344CB8AC3E}">
        <p14:creationId xmlns:p14="http://schemas.microsoft.com/office/powerpoint/2010/main" val="206097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006E9C88-C783-4431-BBD6-B5DC4243F50D}"/>
              </a:ext>
            </a:extLst>
          </p:cNvPr>
          <p:cNvSpPr/>
          <p:nvPr/>
        </p:nvSpPr>
        <p:spPr>
          <a:xfrm rot="5211477">
            <a:off x="1462091" y="4443669"/>
            <a:ext cx="685864" cy="992695"/>
          </a:xfrm>
          <a:custGeom>
            <a:avLst/>
            <a:gdLst>
              <a:gd name="connsiteX0" fmla="*/ 2961 w 685864"/>
              <a:gd name="connsiteY0" fmla="*/ 375525 h 992695"/>
              <a:gd name="connsiteX1" fmla="*/ 143665 w 685864"/>
              <a:gd name="connsiteY1" fmla="*/ 231054 h 992695"/>
              <a:gd name="connsiteX2" fmla="*/ 149450 w 685864"/>
              <a:gd name="connsiteY2" fmla="*/ 230858 h 992695"/>
              <a:gd name="connsiteX3" fmla="*/ 147302 w 685864"/>
              <a:gd name="connsiteY3" fmla="*/ 224038 h 992695"/>
              <a:gd name="connsiteX4" fmla="*/ 143460 w 685864"/>
              <a:gd name="connsiteY4" fmla="*/ 186459 h 992695"/>
              <a:gd name="connsiteX5" fmla="*/ 147302 w 685864"/>
              <a:gd name="connsiteY5" fmla="*/ 148881 h 992695"/>
              <a:gd name="connsiteX6" fmla="*/ 332593 w 685864"/>
              <a:gd name="connsiteY6" fmla="*/ 0 h 992695"/>
              <a:gd name="connsiteX7" fmla="*/ 506863 w 685864"/>
              <a:gd name="connsiteY7" fmla="*/ 113881 h 992695"/>
              <a:gd name="connsiteX8" fmla="*/ 509763 w 685864"/>
              <a:gd name="connsiteY8" fmla="*/ 123094 h 992695"/>
              <a:gd name="connsiteX9" fmla="*/ 521149 w 685864"/>
              <a:gd name="connsiteY9" fmla="*/ 122984 h 992695"/>
              <a:gd name="connsiteX10" fmla="*/ 682193 w 685864"/>
              <a:gd name="connsiteY10" fmla="*/ 388200 h 992695"/>
              <a:gd name="connsiteX11" fmla="*/ 651654 w 685864"/>
              <a:gd name="connsiteY11" fmla="*/ 480901 h 992695"/>
              <a:gd name="connsiteX12" fmla="*/ 629306 w 685864"/>
              <a:gd name="connsiteY12" fmla="*/ 516086 h 992695"/>
              <a:gd name="connsiteX13" fmla="*/ 633459 w 685864"/>
              <a:gd name="connsiteY13" fmla="*/ 521189 h 992695"/>
              <a:gd name="connsiteX14" fmla="*/ 663513 w 685864"/>
              <a:gd name="connsiteY14" fmla="*/ 671542 h 992695"/>
              <a:gd name="connsiteX15" fmla="*/ 488078 w 685864"/>
              <a:gd name="connsiteY15" fmla="*/ 855328 h 992695"/>
              <a:gd name="connsiteX16" fmla="*/ 481565 w 685864"/>
              <a:gd name="connsiteY16" fmla="*/ 855335 h 992695"/>
              <a:gd name="connsiteX17" fmla="*/ 475817 w 685864"/>
              <a:gd name="connsiteY17" fmla="*/ 876741 h 992695"/>
              <a:gd name="connsiteX18" fmla="*/ 278015 w 685864"/>
              <a:gd name="connsiteY18" fmla="*/ 991452 h 992695"/>
              <a:gd name="connsiteX19" fmla="*/ 122634 w 685864"/>
              <a:gd name="connsiteY19" fmla="*/ 836837 h 992695"/>
              <a:gd name="connsiteX20" fmla="*/ 123949 w 685864"/>
              <a:gd name="connsiteY20" fmla="*/ 810075 h 992695"/>
              <a:gd name="connsiteX21" fmla="*/ 97930 w 685864"/>
              <a:gd name="connsiteY21" fmla="*/ 801979 h 992695"/>
              <a:gd name="connsiteX22" fmla="*/ 12316 w 685864"/>
              <a:gd name="connsiteY22" fmla="*/ 634141 h 992695"/>
              <a:gd name="connsiteX23" fmla="*/ 36821 w 685864"/>
              <a:gd name="connsiteY23" fmla="*/ 570094 h 992695"/>
              <a:gd name="connsiteX24" fmla="*/ 51221 w 685864"/>
              <a:gd name="connsiteY24" fmla="*/ 551851 h 992695"/>
              <a:gd name="connsiteX25" fmla="*/ 34108 w 685864"/>
              <a:gd name="connsiteY25" fmla="*/ 529036 h 992695"/>
              <a:gd name="connsiteX26" fmla="*/ 4450 w 685864"/>
              <a:gd name="connsiteY26" fmla="*/ 454330 h 992695"/>
              <a:gd name="connsiteX27" fmla="*/ 2961 w 685864"/>
              <a:gd name="connsiteY27" fmla="*/ 375525 h 9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64" h="992695" fill="none" extrusionOk="0">
                <a:moveTo>
                  <a:pt x="2961" y="375525"/>
                </a:moveTo>
                <a:cubicBezTo>
                  <a:pt x="18934" y="299406"/>
                  <a:pt x="61807" y="222096"/>
                  <a:pt x="143665" y="231054"/>
                </a:cubicBezTo>
                <a:cubicBezTo>
                  <a:pt x="146097" y="230700"/>
                  <a:pt x="147008" y="231056"/>
                  <a:pt x="149450" y="230858"/>
                </a:cubicBezTo>
                <a:cubicBezTo>
                  <a:pt x="148245" y="228111"/>
                  <a:pt x="148938" y="226749"/>
                  <a:pt x="147302" y="224038"/>
                </a:cubicBezTo>
                <a:cubicBezTo>
                  <a:pt x="143897" y="209481"/>
                  <a:pt x="142277" y="201759"/>
                  <a:pt x="143460" y="186459"/>
                </a:cubicBezTo>
                <a:cubicBezTo>
                  <a:pt x="142982" y="173189"/>
                  <a:pt x="142477" y="160541"/>
                  <a:pt x="147302" y="148881"/>
                </a:cubicBezTo>
                <a:cubicBezTo>
                  <a:pt x="176876" y="43332"/>
                  <a:pt x="216945" y="9066"/>
                  <a:pt x="332593" y="0"/>
                </a:cubicBezTo>
                <a:cubicBezTo>
                  <a:pt x="417099" y="3817"/>
                  <a:pt x="478279" y="35498"/>
                  <a:pt x="506863" y="113881"/>
                </a:cubicBezTo>
                <a:cubicBezTo>
                  <a:pt x="508645" y="115991"/>
                  <a:pt x="508295" y="121240"/>
                  <a:pt x="509763" y="123094"/>
                </a:cubicBezTo>
                <a:cubicBezTo>
                  <a:pt x="512171" y="122541"/>
                  <a:pt x="517913" y="123306"/>
                  <a:pt x="521149" y="122984"/>
                </a:cubicBezTo>
                <a:cubicBezTo>
                  <a:pt x="656857" y="105585"/>
                  <a:pt x="690879" y="252391"/>
                  <a:pt x="682193" y="388200"/>
                </a:cubicBezTo>
                <a:cubicBezTo>
                  <a:pt x="677204" y="415290"/>
                  <a:pt x="672277" y="454858"/>
                  <a:pt x="651654" y="480901"/>
                </a:cubicBezTo>
                <a:cubicBezTo>
                  <a:pt x="644531" y="494206"/>
                  <a:pt x="635310" y="501577"/>
                  <a:pt x="629306" y="516086"/>
                </a:cubicBezTo>
                <a:cubicBezTo>
                  <a:pt x="630640" y="517141"/>
                  <a:pt x="631675" y="519424"/>
                  <a:pt x="633459" y="521189"/>
                </a:cubicBezTo>
                <a:cubicBezTo>
                  <a:pt x="657754" y="550347"/>
                  <a:pt x="677942" y="602999"/>
                  <a:pt x="663513" y="671542"/>
                </a:cubicBezTo>
                <a:cubicBezTo>
                  <a:pt x="639510" y="784326"/>
                  <a:pt x="552686" y="845804"/>
                  <a:pt x="488078" y="855328"/>
                </a:cubicBezTo>
                <a:cubicBezTo>
                  <a:pt x="485937" y="855933"/>
                  <a:pt x="483838" y="855193"/>
                  <a:pt x="481565" y="855335"/>
                </a:cubicBezTo>
                <a:cubicBezTo>
                  <a:pt x="481275" y="860794"/>
                  <a:pt x="476409" y="867796"/>
                  <a:pt x="475817" y="876741"/>
                </a:cubicBezTo>
                <a:cubicBezTo>
                  <a:pt x="433450" y="934068"/>
                  <a:pt x="369845" y="1005080"/>
                  <a:pt x="278015" y="991452"/>
                </a:cubicBezTo>
                <a:cubicBezTo>
                  <a:pt x="183701" y="997487"/>
                  <a:pt x="133089" y="930054"/>
                  <a:pt x="122634" y="836837"/>
                </a:cubicBezTo>
                <a:cubicBezTo>
                  <a:pt x="122847" y="826652"/>
                  <a:pt x="122125" y="820604"/>
                  <a:pt x="123949" y="810075"/>
                </a:cubicBezTo>
                <a:cubicBezTo>
                  <a:pt x="116331" y="808821"/>
                  <a:pt x="106778" y="804061"/>
                  <a:pt x="97930" y="801979"/>
                </a:cubicBezTo>
                <a:cubicBezTo>
                  <a:pt x="32310" y="778894"/>
                  <a:pt x="-5672" y="700743"/>
                  <a:pt x="12316" y="634141"/>
                </a:cubicBezTo>
                <a:cubicBezTo>
                  <a:pt x="15733" y="612683"/>
                  <a:pt x="23198" y="582971"/>
                  <a:pt x="36821" y="570094"/>
                </a:cubicBezTo>
                <a:cubicBezTo>
                  <a:pt x="38961" y="563277"/>
                  <a:pt x="48169" y="559846"/>
                  <a:pt x="51221" y="551851"/>
                </a:cubicBezTo>
                <a:cubicBezTo>
                  <a:pt x="46721" y="547705"/>
                  <a:pt x="40254" y="536788"/>
                  <a:pt x="34108" y="529036"/>
                </a:cubicBezTo>
                <a:cubicBezTo>
                  <a:pt x="22878" y="507975"/>
                  <a:pt x="10310" y="477050"/>
                  <a:pt x="4450" y="454330"/>
                </a:cubicBezTo>
                <a:cubicBezTo>
                  <a:pt x="-3567" y="429243"/>
                  <a:pt x="1817" y="406376"/>
                  <a:pt x="2961" y="375525"/>
                </a:cubicBezTo>
                <a:close/>
              </a:path>
              <a:path w="685864" h="992695" stroke="0" extrusionOk="0">
                <a:moveTo>
                  <a:pt x="2961" y="375525"/>
                </a:moveTo>
                <a:cubicBezTo>
                  <a:pt x="20094" y="317297"/>
                  <a:pt x="70980" y="239012"/>
                  <a:pt x="143665" y="231054"/>
                </a:cubicBezTo>
                <a:cubicBezTo>
                  <a:pt x="145754" y="230589"/>
                  <a:pt x="147626" y="231275"/>
                  <a:pt x="149450" y="230858"/>
                </a:cubicBezTo>
                <a:cubicBezTo>
                  <a:pt x="148709" y="229068"/>
                  <a:pt x="148447" y="227085"/>
                  <a:pt x="147302" y="224038"/>
                </a:cubicBezTo>
                <a:cubicBezTo>
                  <a:pt x="145248" y="208623"/>
                  <a:pt x="145033" y="200083"/>
                  <a:pt x="143460" y="186459"/>
                </a:cubicBezTo>
                <a:cubicBezTo>
                  <a:pt x="145214" y="175077"/>
                  <a:pt x="144104" y="164052"/>
                  <a:pt x="147302" y="148881"/>
                </a:cubicBezTo>
                <a:cubicBezTo>
                  <a:pt x="189007" y="73688"/>
                  <a:pt x="267101" y="-4965"/>
                  <a:pt x="332593" y="0"/>
                </a:cubicBezTo>
                <a:cubicBezTo>
                  <a:pt x="429031" y="12160"/>
                  <a:pt x="470142" y="48529"/>
                  <a:pt x="506863" y="113881"/>
                </a:cubicBezTo>
                <a:cubicBezTo>
                  <a:pt x="508323" y="116615"/>
                  <a:pt x="507890" y="119349"/>
                  <a:pt x="509763" y="123094"/>
                </a:cubicBezTo>
                <a:cubicBezTo>
                  <a:pt x="514686" y="122745"/>
                  <a:pt x="516044" y="123193"/>
                  <a:pt x="521149" y="122984"/>
                </a:cubicBezTo>
                <a:cubicBezTo>
                  <a:pt x="656382" y="152212"/>
                  <a:pt x="687064" y="244974"/>
                  <a:pt x="682193" y="388200"/>
                </a:cubicBezTo>
                <a:cubicBezTo>
                  <a:pt x="676387" y="421148"/>
                  <a:pt x="665493" y="458934"/>
                  <a:pt x="651654" y="480901"/>
                </a:cubicBezTo>
                <a:cubicBezTo>
                  <a:pt x="647311" y="491865"/>
                  <a:pt x="636989" y="501606"/>
                  <a:pt x="629306" y="516086"/>
                </a:cubicBezTo>
                <a:cubicBezTo>
                  <a:pt x="630538" y="517380"/>
                  <a:pt x="631922" y="519724"/>
                  <a:pt x="633459" y="521189"/>
                </a:cubicBezTo>
                <a:cubicBezTo>
                  <a:pt x="657840" y="562246"/>
                  <a:pt x="670730" y="608223"/>
                  <a:pt x="663513" y="671542"/>
                </a:cubicBezTo>
                <a:cubicBezTo>
                  <a:pt x="647481" y="760904"/>
                  <a:pt x="585012" y="854499"/>
                  <a:pt x="488078" y="855328"/>
                </a:cubicBezTo>
                <a:cubicBezTo>
                  <a:pt x="486499" y="855471"/>
                  <a:pt x="483750" y="854590"/>
                  <a:pt x="481565" y="855335"/>
                </a:cubicBezTo>
                <a:cubicBezTo>
                  <a:pt x="479466" y="865497"/>
                  <a:pt x="475795" y="868514"/>
                  <a:pt x="475817" y="876741"/>
                </a:cubicBezTo>
                <a:cubicBezTo>
                  <a:pt x="431888" y="943646"/>
                  <a:pt x="350082" y="1005217"/>
                  <a:pt x="278015" y="991452"/>
                </a:cubicBezTo>
                <a:cubicBezTo>
                  <a:pt x="186764" y="985504"/>
                  <a:pt x="123536" y="917656"/>
                  <a:pt x="122634" y="836837"/>
                </a:cubicBezTo>
                <a:cubicBezTo>
                  <a:pt x="125196" y="826647"/>
                  <a:pt x="123448" y="819899"/>
                  <a:pt x="123949" y="810075"/>
                </a:cubicBezTo>
                <a:cubicBezTo>
                  <a:pt x="112094" y="808834"/>
                  <a:pt x="111070" y="803152"/>
                  <a:pt x="97930" y="801979"/>
                </a:cubicBezTo>
                <a:cubicBezTo>
                  <a:pt x="29110" y="765829"/>
                  <a:pt x="10396" y="693600"/>
                  <a:pt x="12316" y="634141"/>
                </a:cubicBezTo>
                <a:cubicBezTo>
                  <a:pt x="16066" y="617216"/>
                  <a:pt x="24905" y="589749"/>
                  <a:pt x="36821" y="570094"/>
                </a:cubicBezTo>
                <a:cubicBezTo>
                  <a:pt x="39750" y="565224"/>
                  <a:pt x="47486" y="559650"/>
                  <a:pt x="51221" y="551851"/>
                </a:cubicBezTo>
                <a:cubicBezTo>
                  <a:pt x="41335" y="544306"/>
                  <a:pt x="42033" y="539587"/>
                  <a:pt x="34108" y="529036"/>
                </a:cubicBezTo>
                <a:cubicBezTo>
                  <a:pt x="22147" y="504095"/>
                  <a:pt x="12270" y="478893"/>
                  <a:pt x="4450" y="454330"/>
                </a:cubicBezTo>
                <a:cubicBezTo>
                  <a:pt x="-3677" y="430693"/>
                  <a:pt x="-4606" y="397093"/>
                  <a:pt x="2961" y="375525"/>
                </a:cubicBezTo>
                <a:close/>
              </a:path>
            </a:pathLst>
          </a:custGeom>
          <a:solidFill>
            <a:srgbClr val="C5E9FF"/>
          </a:solidFill>
          <a:ln w="19050">
            <a:solidFill>
              <a:srgbClr val="C5E9FF"/>
            </a:solidFill>
            <a:extLst>
              <a:ext uri="{C807C97D-BFC1-408E-A445-0C87EB9F89A2}">
                <ask:lineSketchStyleProps xmlns="" xmlns:ask="http://schemas.microsoft.com/office/drawing/2018/sketchyshapes" sd="2812442524">
                  <a:custGeom>
                    <a:avLst/>
                    <a:gdLst>
                      <a:gd name="connsiteX0" fmla="*/ 4964 w 1149579"/>
                      <a:gd name="connsiteY0" fmla="*/ 743148 h 1964501"/>
                      <a:gd name="connsiteX1" fmla="*/ 240798 w 1149579"/>
                      <a:gd name="connsiteY1" fmla="*/ 457247 h 1964501"/>
                      <a:gd name="connsiteX2" fmla="*/ 250495 w 1149579"/>
                      <a:gd name="connsiteY2" fmla="*/ 456860 h 1964501"/>
                      <a:gd name="connsiteX3" fmla="*/ 246895 w 1149579"/>
                      <a:gd name="connsiteY3" fmla="*/ 443362 h 1964501"/>
                      <a:gd name="connsiteX4" fmla="*/ 240455 w 1149579"/>
                      <a:gd name="connsiteY4" fmla="*/ 368996 h 1964501"/>
                      <a:gd name="connsiteX5" fmla="*/ 246895 w 1149579"/>
                      <a:gd name="connsiteY5" fmla="*/ 294631 h 1964501"/>
                      <a:gd name="connsiteX6" fmla="*/ 557461 w 1149579"/>
                      <a:gd name="connsiteY6" fmla="*/ 0 h 1964501"/>
                      <a:gd name="connsiteX7" fmla="*/ 849555 w 1149579"/>
                      <a:gd name="connsiteY7" fmla="*/ 225366 h 1964501"/>
                      <a:gd name="connsiteX8" fmla="*/ 854417 w 1149579"/>
                      <a:gd name="connsiteY8" fmla="*/ 243598 h 1964501"/>
                      <a:gd name="connsiteX9" fmla="*/ 873501 w 1149579"/>
                      <a:gd name="connsiteY9" fmla="*/ 243382 h 1964501"/>
                      <a:gd name="connsiteX10" fmla="*/ 1143427 w 1149579"/>
                      <a:gd name="connsiteY10" fmla="*/ 768232 h 1964501"/>
                      <a:gd name="connsiteX11" fmla="*/ 1092240 w 1149579"/>
                      <a:gd name="connsiteY11" fmla="*/ 951684 h 1964501"/>
                      <a:gd name="connsiteX12" fmla="*/ 1054783 w 1149579"/>
                      <a:gd name="connsiteY12" fmla="*/ 1021314 h 1964501"/>
                      <a:gd name="connsiteX13" fmla="*/ 1061744 w 1149579"/>
                      <a:gd name="connsiteY13" fmla="*/ 1031412 h 1964501"/>
                      <a:gd name="connsiteX14" fmla="*/ 1112117 w 1149579"/>
                      <a:gd name="connsiteY14" fmla="*/ 1328954 h 1964501"/>
                      <a:gd name="connsiteX15" fmla="*/ 818070 w 1149579"/>
                      <a:gd name="connsiteY15" fmla="*/ 1692658 h 1964501"/>
                      <a:gd name="connsiteX16" fmla="*/ 807153 w 1149579"/>
                      <a:gd name="connsiteY16" fmla="*/ 1692673 h 1964501"/>
                      <a:gd name="connsiteX17" fmla="*/ 797519 w 1149579"/>
                      <a:gd name="connsiteY17" fmla="*/ 1735034 h 1964501"/>
                      <a:gd name="connsiteX18" fmla="*/ 465983 w 1149579"/>
                      <a:gd name="connsiteY18" fmla="*/ 1962043 h 1964501"/>
                      <a:gd name="connsiteX19" fmla="*/ 205548 w 1149579"/>
                      <a:gd name="connsiteY19" fmla="*/ 1656065 h 1964501"/>
                      <a:gd name="connsiteX20" fmla="*/ 207753 w 1149579"/>
                      <a:gd name="connsiteY20" fmla="*/ 1603105 h 1964501"/>
                      <a:gd name="connsiteX21" fmla="*/ 164142 w 1149579"/>
                      <a:gd name="connsiteY21" fmla="*/ 1587084 h 1964501"/>
                      <a:gd name="connsiteX22" fmla="*/ 20643 w 1149579"/>
                      <a:gd name="connsiteY22" fmla="*/ 1254939 h 1964501"/>
                      <a:gd name="connsiteX23" fmla="*/ 61716 w 1149579"/>
                      <a:gd name="connsiteY23" fmla="*/ 1128193 h 1964501"/>
                      <a:gd name="connsiteX24" fmla="*/ 85852 w 1149579"/>
                      <a:gd name="connsiteY24" fmla="*/ 1092090 h 1964501"/>
                      <a:gd name="connsiteX25" fmla="*/ 57169 w 1149579"/>
                      <a:gd name="connsiteY25" fmla="*/ 1046940 h 1964501"/>
                      <a:gd name="connsiteX26" fmla="*/ 7460 w 1149579"/>
                      <a:gd name="connsiteY26" fmla="*/ 899101 h 1964501"/>
                      <a:gd name="connsiteX27" fmla="*/ 4964 w 1149579"/>
                      <a:gd name="connsiteY27" fmla="*/ 743148 h 1964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149579" h="1964501">
                        <a:moveTo>
                          <a:pt x="4964" y="743148"/>
                        </a:moveTo>
                        <a:cubicBezTo>
                          <a:pt x="26499" y="595251"/>
                          <a:pt x="116370" y="478630"/>
                          <a:pt x="240798" y="457247"/>
                        </a:cubicBezTo>
                        <a:lnTo>
                          <a:pt x="250495" y="456860"/>
                        </a:lnTo>
                        <a:lnTo>
                          <a:pt x="246895" y="443362"/>
                        </a:lnTo>
                        <a:cubicBezTo>
                          <a:pt x="242673" y="419341"/>
                          <a:pt x="240455" y="394470"/>
                          <a:pt x="240455" y="368996"/>
                        </a:cubicBezTo>
                        <a:cubicBezTo>
                          <a:pt x="240455" y="343522"/>
                          <a:pt x="242673" y="318651"/>
                          <a:pt x="246895" y="294631"/>
                        </a:cubicBezTo>
                        <a:cubicBezTo>
                          <a:pt x="276455" y="126485"/>
                          <a:pt x="404268" y="0"/>
                          <a:pt x="557461" y="0"/>
                        </a:cubicBezTo>
                        <a:cubicBezTo>
                          <a:pt x="688770" y="0"/>
                          <a:pt x="801431" y="92928"/>
                          <a:pt x="849555" y="225366"/>
                        </a:cubicBezTo>
                        <a:lnTo>
                          <a:pt x="854417" y="243598"/>
                        </a:lnTo>
                        <a:lnTo>
                          <a:pt x="873501" y="243382"/>
                        </a:lnTo>
                        <a:cubicBezTo>
                          <a:pt x="1057963" y="267989"/>
                          <a:pt x="1178812" y="502972"/>
                          <a:pt x="1143427" y="768232"/>
                        </a:cubicBezTo>
                        <a:cubicBezTo>
                          <a:pt x="1134580" y="834547"/>
                          <a:pt x="1116806" y="896477"/>
                          <a:pt x="1092240" y="951684"/>
                        </a:cubicBezTo>
                        <a:lnTo>
                          <a:pt x="1054783" y="1021314"/>
                        </a:lnTo>
                        <a:lnTo>
                          <a:pt x="1061744" y="1031412"/>
                        </a:lnTo>
                        <a:cubicBezTo>
                          <a:pt x="1106663" y="1111832"/>
                          <a:pt x="1127003" y="1217366"/>
                          <a:pt x="1112117" y="1328954"/>
                        </a:cubicBezTo>
                        <a:cubicBezTo>
                          <a:pt x="1086067" y="1524232"/>
                          <a:pt x="960769" y="1673343"/>
                          <a:pt x="818070" y="1692658"/>
                        </a:cubicBezTo>
                        <a:lnTo>
                          <a:pt x="807153" y="1692673"/>
                        </a:lnTo>
                        <a:lnTo>
                          <a:pt x="797519" y="1735034"/>
                        </a:lnTo>
                        <a:cubicBezTo>
                          <a:pt x="749059" y="1883364"/>
                          <a:pt x="611984" y="1981520"/>
                          <a:pt x="465983" y="1962043"/>
                        </a:cubicBezTo>
                        <a:cubicBezTo>
                          <a:pt x="319983" y="1942567"/>
                          <a:pt x="213432" y="1811911"/>
                          <a:pt x="205548" y="1656065"/>
                        </a:cubicBezTo>
                        <a:lnTo>
                          <a:pt x="207753" y="1603105"/>
                        </a:lnTo>
                        <a:lnTo>
                          <a:pt x="164142" y="1587084"/>
                        </a:lnTo>
                        <a:cubicBezTo>
                          <a:pt x="62464" y="1521951"/>
                          <a:pt x="2200" y="1393186"/>
                          <a:pt x="20643" y="1254939"/>
                        </a:cubicBezTo>
                        <a:cubicBezTo>
                          <a:pt x="26790" y="1208857"/>
                          <a:pt x="41101" y="1166084"/>
                          <a:pt x="61716" y="1128193"/>
                        </a:cubicBezTo>
                        <a:lnTo>
                          <a:pt x="85852" y="1092090"/>
                        </a:lnTo>
                        <a:lnTo>
                          <a:pt x="57169" y="1046940"/>
                        </a:lnTo>
                        <a:cubicBezTo>
                          <a:pt x="33945" y="1002865"/>
                          <a:pt x="16719" y="952980"/>
                          <a:pt x="7460" y="899101"/>
                        </a:cubicBezTo>
                        <a:cubicBezTo>
                          <a:pt x="-1799" y="845221"/>
                          <a:pt x="-2214" y="792447"/>
                          <a:pt x="4964" y="743148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4B3DD8-FA4E-4A42-BA8D-2AA6CDBFEDEA}"/>
              </a:ext>
            </a:extLst>
          </p:cNvPr>
          <p:cNvGrpSpPr/>
          <p:nvPr/>
        </p:nvGrpSpPr>
        <p:grpSpPr>
          <a:xfrm>
            <a:off x="2837092" y="3273558"/>
            <a:ext cx="6667101" cy="1337719"/>
            <a:chOff x="2806329" y="3447746"/>
            <a:chExt cx="6667101" cy="1337719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50D1436-FC99-4809-9B98-5E5C9772442E}"/>
                </a:ext>
              </a:extLst>
            </p:cNvPr>
            <p:cNvGrpSpPr/>
            <p:nvPr/>
          </p:nvGrpSpPr>
          <p:grpSpPr>
            <a:xfrm>
              <a:off x="2806329" y="3530663"/>
              <a:ext cx="6667101" cy="1254802"/>
              <a:chOff x="420648" y="5591076"/>
              <a:chExt cx="3320080" cy="754938"/>
            </a:xfrm>
          </p:grpSpPr>
          <p:sp>
            <p:nvSpPr>
              <p:cNvPr id="52" name="자유형 19">
                <a:extLst>
                  <a:ext uri="{FF2B5EF4-FFF2-40B4-BE49-F238E27FC236}">
                    <a16:creationId xmlns:a16="http://schemas.microsoft.com/office/drawing/2014/main" id="{9B653E42-9C31-482C-A8B4-216CC345A6B4}"/>
                  </a:ext>
                </a:extLst>
              </p:cNvPr>
              <p:cNvSpPr/>
              <p:nvPr/>
            </p:nvSpPr>
            <p:spPr>
              <a:xfrm flipH="1">
                <a:off x="3290507" y="5781118"/>
                <a:ext cx="450221" cy="564896"/>
              </a:xfrm>
              <a:custGeom>
                <a:avLst/>
                <a:gdLst>
                  <a:gd name="connsiteX0" fmla="*/ 0 w 904095"/>
                  <a:gd name="connsiteY0" fmla="*/ 0 h 938928"/>
                  <a:gd name="connsiteX1" fmla="*/ 461088 w 904095"/>
                  <a:gd name="connsiteY1" fmla="*/ 0 h 938928"/>
                  <a:gd name="connsiteX2" fmla="*/ 904095 w 904095"/>
                  <a:gd name="connsiteY2" fmla="*/ 0 h 938928"/>
                  <a:gd name="connsiteX3" fmla="*/ 904095 w 904095"/>
                  <a:gd name="connsiteY3" fmla="*/ 469464 h 938928"/>
                  <a:gd name="connsiteX4" fmla="*/ 904095 w 904095"/>
                  <a:gd name="connsiteY4" fmla="*/ 938927 h 938928"/>
                  <a:gd name="connsiteX5" fmla="*/ 433966 w 904095"/>
                  <a:gd name="connsiteY5" fmla="*/ 938927 h 938928"/>
                  <a:gd name="connsiteX6" fmla="*/ 0 w 904095"/>
                  <a:gd name="connsiteY6" fmla="*/ 938927 h 938928"/>
                  <a:gd name="connsiteX7" fmla="*/ 270013 w 904095"/>
                  <a:gd name="connsiteY7" fmla="*/ 469463 h 938928"/>
                  <a:gd name="connsiteX8" fmla="*/ 0 w 904095"/>
                  <a:gd name="connsiteY8" fmla="*/ 0 h 93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4095" h="938928" fill="none" extrusionOk="0">
                    <a:moveTo>
                      <a:pt x="0" y="0"/>
                    </a:moveTo>
                    <a:cubicBezTo>
                      <a:pt x="127581" y="-15032"/>
                      <a:pt x="274009" y="7973"/>
                      <a:pt x="461088" y="0"/>
                    </a:cubicBezTo>
                    <a:cubicBezTo>
                      <a:pt x="648167" y="-7973"/>
                      <a:pt x="711051" y="-15960"/>
                      <a:pt x="904095" y="0"/>
                    </a:cubicBezTo>
                    <a:cubicBezTo>
                      <a:pt x="908048" y="116939"/>
                      <a:pt x="910864" y="259817"/>
                      <a:pt x="904095" y="469464"/>
                    </a:cubicBezTo>
                    <a:cubicBezTo>
                      <a:pt x="897326" y="679111"/>
                      <a:pt x="923134" y="798711"/>
                      <a:pt x="904095" y="938927"/>
                    </a:cubicBezTo>
                    <a:cubicBezTo>
                      <a:pt x="805765" y="961737"/>
                      <a:pt x="654954" y="961945"/>
                      <a:pt x="433966" y="938927"/>
                    </a:cubicBezTo>
                    <a:cubicBezTo>
                      <a:pt x="212978" y="915909"/>
                      <a:pt x="113245" y="936752"/>
                      <a:pt x="0" y="938927"/>
                    </a:cubicBezTo>
                    <a:cubicBezTo>
                      <a:pt x="115630" y="775877"/>
                      <a:pt x="150355" y="652841"/>
                      <a:pt x="270013" y="469463"/>
                    </a:cubicBezTo>
                    <a:cubicBezTo>
                      <a:pt x="174269" y="273362"/>
                      <a:pt x="132424" y="185484"/>
                      <a:pt x="0" y="0"/>
                    </a:cubicBezTo>
                    <a:close/>
                  </a:path>
                  <a:path w="904095" h="938928" stroke="0" extrusionOk="0">
                    <a:moveTo>
                      <a:pt x="0" y="0"/>
                    </a:moveTo>
                    <a:cubicBezTo>
                      <a:pt x="93910" y="17071"/>
                      <a:pt x="280497" y="-20973"/>
                      <a:pt x="433966" y="0"/>
                    </a:cubicBezTo>
                    <a:cubicBezTo>
                      <a:pt x="587435" y="20973"/>
                      <a:pt x="728278" y="-1792"/>
                      <a:pt x="904095" y="0"/>
                    </a:cubicBezTo>
                    <a:cubicBezTo>
                      <a:pt x="899480" y="233140"/>
                      <a:pt x="905948" y="358560"/>
                      <a:pt x="904095" y="469464"/>
                    </a:cubicBezTo>
                    <a:cubicBezTo>
                      <a:pt x="902242" y="580368"/>
                      <a:pt x="894108" y="709168"/>
                      <a:pt x="904095" y="938927"/>
                    </a:cubicBezTo>
                    <a:cubicBezTo>
                      <a:pt x="742370" y="929313"/>
                      <a:pt x="561879" y="950511"/>
                      <a:pt x="452048" y="938927"/>
                    </a:cubicBezTo>
                    <a:cubicBezTo>
                      <a:pt x="342217" y="927343"/>
                      <a:pt x="190640" y="928751"/>
                      <a:pt x="0" y="938927"/>
                    </a:cubicBezTo>
                    <a:cubicBezTo>
                      <a:pt x="150468" y="725213"/>
                      <a:pt x="119613" y="691457"/>
                      <a:pt x="270013" y="469463"/>
                    </a:cubicBezTo>
                    <a:cubicBezTo>
                      <a:pt x="164991" y="294354"/>
                      <a:pt x="107739" y="241596"/>
                      <a:pt x="0" y="0"/>
                    </a:cubicBezTo>
                    <a:close/>
                  </a:path>
                </a:pathLst>
              </a:custGeom>
              <a:solidFill>
                <a:srgbClr val="CCCC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1352572958">
                      <a:custGeom>
                        <a:avLst/>
                        <a:gdLst>
                          <a:gd name="connsiteX0" fmla="*/ 0 w 1651463"/>
                          <a:gd name="connsiteY0" fmla="*/ 0 h 1371600"/>
                          <a:gd name="connsiteX1" fmla="*/ 1651463 w 1651463"/>
                          <a:gd name="connsiteY1" fmla="*/ 0 h 1371600"/>
                          <a:gd name="connsiteX2" fmla="*/ 1651463 w 1651463"/>
                          <a:gd name="connsiteY2" fmla="*/ 1371600 h 1371600"/>
                          <a:gd name="connsiteX3" fmla="*/ 0 w 1651463"/>
                          <a:gd name="connsiteY3" fmla="*/ 1371600 h 1371600"/>
                          <a:gd name="connsiteX4" fmla="*/ 493220 w 1651463"/>
                          <a:gd name="connsiteY4" fmla="*/ 685800 h 1371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1463" h="1371600">
                            <a:moveTo>
                              <a:pt x="0" y="0"/>
                            </a:moveTo>
                            <a:lnTo>
                              <a:pt x="1651463" y="0"/>
                            </a:lnTo>
                            <a:lnTo>
                              <a:pt x="1651463" y="1371600"/>
                            </a:lnTo>
                            <a:lnTo>
                              <a:pt x="0" y="1371600"/>
                            </a:lnTo>
                            <a:lnTo>
                              <a:pt x="493220" y="685800"/>
                            </a:ln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4800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endParaRPr>
              </a:p>
            </p:txBody>
          </p:sp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6C09926F-7273-4BB1-B9BE-176DDB2FB6F6}"/>
                  </a:ext>
                </a:extLst>
              </p:cNvPr>
              <p:cNvSpPr/>
              <p:nvPr/>
            </p:nvSpPr>
            <p:spPr>
              <a:xfrm rot="5400000" flipH="1">
                <a:off x="3216360" y="6049584"/>
                <a:ext cx="363474" cy="212821"/>
              </a:xfrm>
              <a:custGeom>
                <a:avLst/>
                <a:gdLst>
                  <a:gd name="connsiteX0" fmla="*/ 0 w 604140"/>
                  <a:gd name="connsiteY0" fmla="*/ 427369 h 427369"/>
                  <a:gd name="connsiteX1" fmla="*/ 291637 w 604140"/>
                  <a:gd name="connsiteY1" fmla="*/ 0 h 427369"/>
                  <a:gd name="connsiteX2" fmla="*/ 604140 w 604140"/>
                  <a:gd name="connsiteY2" fmla="*/ 427369 h 427369"/>
                  <a:gd name="connsiteX3" fmla="*/ 0 w 604140"/>
                  <a:gd name="connsiteY3" fmla="*/ 427369 h 42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140" h="427369" fill="none" extrusionOk="0">
                    <a:moveTo>
                      <a:pt x="0" y="427369"/>
                    </a:moveTo>
                    <a:cubicBezTo>
                      <a:pt x="98387" y="326482"/>
                      <a:pt x="147468" y="177382"/>
                      <a:pt x="291637" y="0"/>
                    </a:cubicBezTo>
                    <a:cubicBezTo>
                      <a:pt x="406179" y="136635"/>
                      <a:pt x="532681" y="306805"/>
                      <a:pt x="604140" y="427369"/>
                    </a:cubicBezTo>
                    <a:cubicBezTo>
                      <a:pt x="307022" y="406822"/>
                      <a:pt x="179447" y="451885"/>
                      <a:pt x="0" y="427369"/>
                    </a:cubicBezTo>
                    <a:close/>
                  </a:path>
                  <a:path w="604140" h="427369" stroke="0" extrusionOk="0">
                    <a:moveTo>
                      <a:pt x="0" y="427369"/>
                    </a:moveTo>
                    <a:cubicBezTo>
                      <a:pt x="96432" y="313554"/>
                      <a:pt x="207338" y="112489"/>
                      <a:pt x="291637" y="0"/>
                    </a:cubicBezTo>
                    <a:cubicBezTo>
                      <a:pt x="400538" y="193594"/>
                      <a:pt x="470839" y="255596"/>
                      <a:pt x="604140" y="427369"/>
                    </a:cubicBezTo>
                    <a:cubicBezTo>
                      <a:pt x="304916" y="429004"/>
                      <a:pt x="232552" y="413850"/>
                      <a:pt x="0" y="427369"/>
                    </a:cubicBezTo>
                    <a:close/>
                  </a:path>
                </a:pathLst>
              </a:custGeom>
              <a:solidFill>
                <a:srgbClr val="B3B3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852468943">
                      <a:prstGeom prst="triangle">
                        <a:avLst>
                          <a:gd name="adj" fmla="val 48273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4" name="자유형 13">
                <a:extLst>
                  <a:ext uri="{FF2B5EF4-FFF2-40B4-BE49-F238E27FC236}">
                    <a16:creationId xmlns:a16="http://schemas.microsoft.com/office/drawing/2014/main" id="{E4B76B4B-B3A4-4838-8C8D-71119105D83A}"/>
                  </a:ext>
                </a:extLst>
              </p:cNvPr>
              <p:cNvSpPr/>
              <p:nvPr/>
            </p:nvSpPr>
            <p:spPr>
              <a:xfrm>
                <a:off x="420648" y="5777836"/>
                <a:ext cx="451450" cy="564896"/>
              </a:xfrm>
              <a:custGeom>
                <a:avLst/>
                <a:gdLst>
                  <a:gd name="connsiteX0" fmla="*/ 0 w 906563"/>
                  <a:gd name="connsiteY0" fmla="*/ 0 h 938928"/>
                  <a:gd name="connsiteX1" fmla="*/ 471412 w 906563"/>
                  <a:gd name="connsiteY1" fmla="*/ 0 h 938928"/>
                  <a:gd name="connsiteX2" fmla="*/ 906562 w 906563"/>
                  <a:gd name="connsiteY2" fmla="*/ 0 h 938928"/>
                  <a:gd name="connsiteX3" fmla="*/ 906562 w 906563"/>
                  <a:gd name="connsiteY3" fmla="*/ 478853 h 938928"/>
                  <a:gd name="connsiteX4" fmla="*/ 906562 w 906563"/>
                  <a:gd name="connsiteY4" fmla="*/ 938927 h 938928"/>
                  <a:gd name="connsiteX5" fmla="*/ 462347 w 906563"/>
                  <a:gd name="connsiteY5" fmla="*/ 938927 h 938928"/>
                  <a:gd name="connsiteX6" fmla="*/ 0 w 906563"/>
                  <a:gd name="connsiteY6" fmla="*/ 938927 h 938928"/>
                  <a:gd name="connsiteX7" fmla="*/ 270750 w 906563"/>
                  <a:gd name="connsiteY7" fmla="*/ 469463 h 938928"/>
                  <a:gd name="connsiteX8" fmla="*/ 0 w 906563"/>
                  <a:gd name="connsiteY8" fmla="*/ 0 h 93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6563" h="938928" fill="none" extrusionOk="0">
                    <a:moveTo>
                      <a:pt x="0" y="0"/>
                    </a:moveTo>
                    <a:cubicBezTo>
                      <a:pt x="146284" y="-10260"/>
                      <a:pt x="351081" y="-3402"/>
                      <a:pt x="471412" y="0"/>
                    </a:cubicBezTo>
                    <a:cubicBezTo>
                      <a:pt x="591743" y="3402"/>
                      <a:pt x="812832" y="18470"/>
                      <a:pt x="906562" y="0"/>
                    </a:cubicBezTo>
                    <a:cubicBezTo>
                      <a:pt x="910836" y="194690"/>
                      <a:pt x="924626" y="342067"/>
                      <a:pt x="906562" y="478853"/>
                    </a:cubicBezTo>
                    <a:cubicBezTo>
                      <a:pt x="888498" y="615639"/>
                      <a:pt x="905644" y="817749"/>
                      <a:pt x="906562" y="938927"/>
                    </a:cubicBezTo>
                    <a:cubicBezTo>
                      <a:pt x="811099" y="930797"/>
                      <a:pt x="657723" y="930532"/>
                      <a:pt x="462347" y="938927"/>
                    </a:cubicBezTo>
                    <a:cubicBezTo>
                      <a:pt x="266971" y="947322"/>
                      <a:pt x="210441" y="932773"/>
                      <a:pt x="0" y="938927"/>
                    </a:cubicBezTo>
                    <a:cubicBezTo>
                      <a:pt x="103686" y="711767"/>
                      <a:pt x="234891" y="575626"/>
                      <a:pt x="270750" y="469463"/>
                    </a:cubicBezTo>
                    <a:cubicBezTo>
                      <a:pt x="187678" y="310146"/>
                      <a:pt x="110446" y="151287"/>
                      <a:pt x="0" y="0"/>
                    </a:cubicBezTo>
                    <a:close/>
                  </a:path>
                  <a:path w="906563" h="938928" stroke="0" extrusionOk="0">
                    <a:moveTo>
                      <a:pt x="0" y="0"/>
                    </a:moveTo>
                    <a:cubicBezTo>
                      <a:pt x="123690" y="21939"/>
                      <a:pt x="296790" y="-3160"/>
                      <a:pt x="453281" y="0"/>
                    </a:cubicBezTo>
                    <a:cubicBezTo>
                      <a:pt x="609772" y="3160"/>
                      <a:pt x="773903" y="2990"/>
                      <a:pt x="906562" y="0"/>
                    </a:cubicBezTo>
                    <a:cubicBezTo>
                      <a:pt x="891132" y="131881"/>
                      <a:pt x="925331" y="245908"/>
                      <a:pt x="906562" y="450685"/>
                    </a:cubicBezTo>
                    <a:cubicBezTo>
                      <a:pt x="887793" y="655462"/>
                      <a:pt x="911574" y="744120"/>
                      <a:pt x="906562" y="938927"/>
                    </a:cubicBezTo>
                    <a:cubicBezTo>
                      <a:pt x="720756" y="957915"/>
                      <a:pt x="660621" y="932017"/>
                      <a:pt x="471412" y="938927"/>
                    </a:cubicBezTo>
                    <a:cubicBezTo>
                      <a:pt x="282203" y="945838"/>
                      <a:pt x="175321" y="947746"/>
                      <a:pt x="0" y="938927"/>
                    </a:cubicBezTo>
                    <a:cubicBezTo>
                      <a:pt x="45929" y="819139"/>
                      <a:pt x="203140" y="626857"/>
                      <a:pt x="270750" y="469463"/>
                    </a:cubicBezTo>
                    <a:cubicBezTo>
                      <a:pt x="161083" y="275264"/>
                      <a:pt x="75740" y="128239"/>
                      <a:pt x="0" y="0"/>
                    </a:cubicBezTo>
                    <a:close/>
                  </a:path>
                </a:pathLst>
              </a:custGeom>
              <a:solidFill>
                <a:srgbClr val="CCCC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2669375926">
                      <a:custGeom>
                        <a:avLst/>
                        <a:gdLst>
                          <a:gd name="connsiteX0" fmla="*/ 0 w 1651463"/>
                          <a:gd name="connsiteY0" fmla="*/ 0 h 1371600"/>
                          <a:gd name="connsiteX1" fmla="*/ 1651463 w 1651463"/>
                          <a:gd name="connsiteY1" fmla="*/ 0 h 1371600"/>
                          <a:gd name="connsiteX2" fmla="*/ 1651463 w 1651463"/>
                          <a:gd name="connsiteY2" fmla="*/ 1371600 h 1371600"/>
                          <a:gd name="connsiteX3" fmla="*/ 0 w 1651463"/>
                          <a:gd name="connsiteY3" fmla="*/ 1371600 h 1371600"/>
                          <a:gd name="connsiteX4" fmla="*/ 493220 w 1651463"/>
                          <a:gd name="connsiteY4" fmla="*/ 685800 h 1371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1463" h="1371600">
                            <a:moveTo>
                              <a:pt x="0" y="0"/>
                            </a:moveTo>
                            <a:lnTo>
                              <a:pt x="1651463" y="0"/>
                            </a:lnTo>
                            <a:lnTo>
                              <a:pt x="1651463" y="1371600"/>
                            </a:lnTo>
                            <a:lnTo>
                              <a:pt x="0" y="1371600"/>
                            </a:lnTo>
                            <a:lnTo>
                              <a:pt x="493220" y="685800"/>
                            </a:ln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4800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endParaRPr>
              </a:p>
            </p:txBody>
          </p:sp>
          <p:sp>
            <p:nvSpPr>
              <p:cNvPr id="55" name="이등변 삼각형 54">
                <a:extLst>
                  <a:ext uri="{FF2B5EF4-FFF2-40B4-BE49-F238E27FC236}">
                    <a16:creationId xmlns:a16="http://schemas.microsoft.com/office/drawing/2014/main" id="{82D3AF33-908A-4971-B36C-225E27200E38}"/>
                  </a:ext>
                </a:extLst>
              </p:cNvPr>
              <p:cNvSpPr/>
              <p:nvPr/>
            </p:nvSpPr>
            <p:spPr>
              <a:xfrm rot="16200000">
                <a:off x="582477" y="6046012"/>
                <a:ext cx="363474" cy="213402"/>
              </a:xfrm>
              <a:custGeom>
                <a:avLst/>
                <a:gdLst>
                  <a:gd name="connsiteX0" fmla="*/ 0 w 604140"/>
                  <a:gd name="connsiteY0" fmla="*/ 428536 h 428536"/>
                  <a:gd name="connsiteX1" fmla="*/ 291637 w 604140"/>
                  <a:gd name="connsiteY1" fmla="*/ 0 h 428536"/>
                  <a:gd name="connsiteX2" fmla="*/ 604140 w 604140"/>
                  <a:gd name="connsiteY2" fmla="*/ 428536 h 428536"/>
                  <a:gd name="connsiteX3" fmla="*/ 0 w 604140"/>
                  <a:gd name="connsiteY3" fmla="*/ 428536 h 428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140" h="428536" fill="none" extrusionOk="0">
                    <a:moveTo>
                      <a:pt x="0" y="428536"/>
                    </a:moveTo>
                    <a:cubicBezTo>
                      <a:pt x="103494" y="303992"/>
                      <a:pt x="137619" y="192449"/>
                      <a:pt x="291637" y="0"/>
                    </a:cubicBezTo>
                    <a:cubicBezTo>
                      <a:pt x="375597" y="80367"/>
                      <a:pt x="501319" y="291985"/>
                      <a:pt x="604140" y="428536"/>
                    </a:cubicBezTo>
                    <a:cubicBezTo>
                      <a:pt x="438080" y="438922"/>
                      <a:pt x="215793" y="448634"/>
                      <a:pt x="0" y="428536"/>
                    </a:cubicBezTo>
                    <a:close/>
                  </a:path>
                  <a:path w="604140" h="428536" stroke="0" extrusionOk="0">
                    <a:moveTo>
                      <a:pt x="0" y="428536"/>
                    </a:moveTo>
                    <a:cubicBezTo>
                      <a:pt x="147045" y="245911"/>
                      <a:pt x="136487" y="200858"/>
                      <a:pt x="291637" y="0"/>
                    </a:cubicBezTo>
                    <a:cubicBezTo>
                      <a:pt x="385664" y="85815"/>
                      <a:pt x="499855" y="316137"/>
                      <a:pt x="604140" y="428536"/>
                    </a:cubicBezTo>
                    <a:cubicBezTo>
                      <a:pt x="436844" y="403622"/>
                      <a:pt x="125374" y="425783"/>
                      <a:pt x="0" y="428536"/>
                    </a:cubicBezTo>
                    <a:close/>
                  </a:path>
                </a:pathLst>
              </a:custGeom>
              <a:solidFill>
                <a:srgbClr val="B3B3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3570426399">
                      <a:prstGeom prst="triangle">
                        <a:avLst>
                          <a:gd name="adj" fmla="val 48273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A8CE69D-6956-44F3-88DC-ECE5B64568B0}"/>
                  </a:ext>
                </a:extLst>
              </p:cNvPr>
              <p:cNvSpPr/>
              <p:nvPr/>
            </p:nvSpPr>
            <p:spPr>
              <a:xfrm>
                <a:off x="654254" y="5591076"/>
                <a:ext cx="2852902" cy="564897"/>
              </a:xfrm>
              <a:custGeom>
                <a:avLst/>
                <a:gdLst>
                  <a:gd name="connsiteX0" fmla="*/ 0 w 5728954"/>
                  <a:gd name="connsiteY0" fmla="*/ 0 h 938930"/>
                  <a:gd name="connsiteX1" fmla="*/ 751130 w 5728954"/>
                  <a:gd name="connsiteY1" fmla="*/ 0 h 938930"/>
                  <a:gd name="connsiteX2" fmla="*/ 1444970 w 5728954"/>
                  <a:gd name="connsiteY2" fmla="*/ 0 h 938930"/>
                  <a:gd name="connsiteX3" fmla="*/ 2081520 w 5728954"/>
                  <a:gd name="connsiteY3" fmla="*/ 0 h 938930"/>
                  <a:gd name="connsiteX4" fmla="*/ 2775360 w 5728954"/>
                  <a:gd name="connsiteY4" fmla="*/ 0 h 938930"/>
                  <a:gd name="connsiteX5" fmla="*/ 3354621 w 5728954"/>
                  <a:gd name="connsiteY5" fmla="*/ 0 h 938930"/>
                  <a:gd name="connsiteX6" fmla="*/ 3933882 w 5728954"/>
                  <a:gd name="connsiteY6" fmla="*/ 0 h 938930"/>
                  <a:gd name="connsiteX7" fmla="*/ 4570432 w 5728954"/>
                  <a:gd name="connsiteY7" fmla="*/ 0 h 938930"/>
                  <a:gd name="connsiteX8" fmla="*/ 5728954 w 5728954"/>
                  <a:gd name="connsiteY8" fmla="*/ 0 h 938930"/>
                  <a:gd name="connsiteX9" fmla="*/ 5728954 w 5728954"/>
                  <a:gd name="connsiteY9" fmla="*/ 488244 h 938930"/>
                  <a:gd name="connsiteX10" fmla="*/ 5728954 w 5728954"/>
                  <a:gd name="connsiteY10" fmla="*/ 938930 h 938930"/>
                  <a:gd name="connsiteX11" fmla="*/ 5206983 w 5728954"/>
                  <a:gd name="connsiteY11" fmla="*/ 938930 h 938930"/>
                  <a:gd name="connsiteX12" fmla="*/ 4455853 w 5728954"/>
                  <a:gd name="connsiteY12" fmla="*/ 938930 h 938930"/>
                  <a:gd name="connsiteX13" fmla="*/ 3704724 w 5728954"/>
                  <a:gd name="connsiteY13" fmla="*/ 938930 h 938930"/>
                  <a:gd name="connsiteX14" fmla="*/ 3125463 w 5728954"/>
                  <a:gd name="connsiteY14" fmla="*/ 938930 h 938930"/>
                  <a:gd name="connsiteX15" fmla="*/ 2374333 w 5728954"/>
                  <a:gd name="connsiteY15" fmla="*/ 938930 h 938930"/>
                  <a:gd name="connsiteX16" fmla="*/ 1737783 w 5728954"/>
                  <a:gd name="connsiteY16" fmla="*/ 938930 h 938930"/>
                  <a:gd name="connsiteX17" fmla="*/ 1101232 w 5728954"/>
                  <a:gd name="connsiteY17" fmla="*/ 938930 h 938930"/>
                  <a:gd name="connsiteX18" fmla="*/ 0 w 5728954"/>
                  <a:gd name="connsiteY18" fmla="*/ 938930 h 938930"/>
                  <a:gd name="connsiteX19" fmla="*/ 0 w 5728954"/>
                  <a:gd name="connsiteY19" fmla="*/ 488244 h 938930"/>
                  <a:gd name="connsiteX20" fmla="*/ 0 w 5728954"/>
                  <a:gd name="connsiteY20" fmla="*/ 0 h 938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28954" h="938930" fill="none" extrusionOk="0">
                    <a:moveTo>
                      <a:pt x="0" y="0"/>
                    </a:moveTo>
                    <a:cubicBezTo>
                      <a:pt x="332426" y="-10217"/>
                      <a:pt x="489034" y="-7327"/>
                      <a:pt x="751130" y="0"/>
                    </a:cubicBezTo>
                    <a:cubicBezTo>
                      <a:pt x="1013226" y="7327"/>
                      <a:pt x="1153446" y="-25697"/>
                      <a:pt x="1444970" y="0"/>
                    </a:cubicBezTo>
                    <a:cubicBezTo>
                      <a:pt x="1736494" y="25697"/>
                      <a:pt x="1913364" y="-13566"/>
                      <a:pt x="2081520" y="0"/>
                    </a:cubicBezTo>
                    <a:cubicBezTo>
                      <a:pt x="2249676" y="13566"/>
                      <a:pt x="2454567" y="23439"/>
                      <a:pt x="2775360" y="0"/>
                    </a:cubicBezTo>
                    <a:cubicBezTo>
                      <a:pt x="3096153" y="-23439"/>
                      <a:pt x="3134294" y="-19955"/>
                      <a:pt x="3354621" y="0"/>
                    </a:cubicBezTo>
                    <a:cubicBezTo>
                      <a:pt x="3574948" y="19955"/>
                      <a:pt x="3761897" y="23936"/>
                      <a:pt x="3933882" y="0"/>
                    </a:cubicBezTo>
                    <a:cubicBezTo>
                      <a:pt x="4105867" y="-23936"/>
                      <a:pt x="4304838" y="28190"/>
                      <a:pt x="4570432" y="0"/>
                    </a:cubicBezTo>
                    <a:cubicBezTo>
                      <a:pt x="4836026" y="-28190"/>
                      <a:pt x="5350728" y="52197"/>
                      <a:pt x="5728954" y="0"/>
                    </a:cubicBezTo>
                    <a:cubicBezTo>
                      <a:pt x="5717557" y="165612"/>
                      <a:pt x="5736928" y="276354"/>
                      <a:pt x="5728954" y="488244"/>
                    </a:cubicBezTo>
                    <a:cubicBezTo>
                      <a:pt x="5720980" y="700134"/>
                      <a:pt x="5711737" y="743406"/>
                      <a:pt x="5728954" y="938930"/>
                    </a:cubicBezTo>
                    <a:cubicBezTo>
                      <a:pt x="5547186" y="917386"/>
                      <a:pt x="5384160" y="930666"/>
                      <a:pt x="5206983" y="938930"/>
                    </a:cubicBezTo>
                    <a:cubicBezTo>
                      <a:pt x="5029806" y="947194"/>
                      <a:pt x="4636046" y="927338"/>
                      <a:pt x="4455853" y="938930"/>
                    </a:cubicBezTo>
                    <a:cubicBezTo>
                      <a:pt x="4275660" y="950523"/>
                      <a:pt x="3869879" y="940365"/>
                      <a:pt x="3704724" y="938930"/>
                    </a:cubicBezTo>
                    <a:cubicBezTo>
                      <a:pt x="3539569" y="937495"/>
                      <a:pt x="3265746" y="911110"/>
                      <a:pt x="3125463" y="938930"/>
                    </a:cubicBezTo>
                    <a:cubicBezTo>
                      <a:pt x="2985180" y="966750"/>
                      <a:pt x="2642367" y="973448"/>
                      <a:pt x="2374333" y="938930"/>
                    </a:cubicBezTo>
                    <a:cubicBezTo>
                      <a:pt x="2106299" y="904413"/>
                      <a:pt x="2051034" y="933970"/>
                      <a:pt x="1737783" y="938930"/>
                    </a:cubicBezTo>
                    <a:cubicBezTo>
                      <a:pt x="1424532" y="943891"/>
                      <a:pt x="1238290" y="919504"/>
                      <a:pt x="1101232" y="938930"/>
                    </a:cubicBezTo>
                    <a:cubicBezTo>
                      <a:pt x="964174" y="958356"/>
                      <a:pt x="512665" y="970370"/>
                      <a:pt x="0" y="938930"/>
                    </a:cubicBezTo>
                    <a:cubicBezTo>
                      <a:pt x="11792" y="786897"/>
                      <a:pt x="2458" y="654356"/>
                      <a:pt x="0" y="488244"/>
                    </a:cubicBezTo>
                    <a:cubicBezTo>
                      <a:pt x="-2458" y="322132"/>
                      <a:pt x="-10223" y="201435"/>
                      <a:pt x="0" y="0"/>
                    </a:cubicBezTo>
                    <a:close/>
                  </a:path>
                  <a:path w="5728954" h="938930" stroke="0" extrusionOk="0">
                    <a:moveTo>
                      <a:pt x="0" y="0"/>
                    </a:moveTo>
                    <a:cubicBezTo>
                      <a:pt x="200513" y="11491"/>
                      <a:pt x="597957" y="-5286"/>
                      <a:pt x="751130" y="0"/>
                    </a:cubicBezTo>
                    <a:cubicBezTo>
                      <a:pt x="904303" y="5286"/>
                      <a:pt x="1111438" y="21099"/>
                      <a:pt x="1215811" y="0"/>
                    </a:cubicBezTo>
                    <a:cubicBezTo>
                      <a:pt x="1320184" y="-21099"/>
                      <a:pt x="1586903" y="7765"/>
                      <a:pt x="1852362" y="0"/>
                    </a:cubicBezTo>
                    <a:cubicBezTo>
                      <a:pt x="2117821" y="-7765"/>
                      <a:pt x="2207617" y="13570"/>
                      <a:pt x="2374333" y="0"/>
                    </a:cubicBezTo>
                    <a:cubicBezTo>
                      <a:pt x="2541049" y="-13570"/>
                      <a:pt x="2910963" y="30473"/>
                      <a:pt x="3068173" y="0"/>
                    </a:cubicBezTo>
                    <a:cubicBezTo>
                      <a:pt x="3225383" y="-30473"/>
                      <a:pt x="3346720" y="16941"/>
                      <a:pt x="3532855" y="0"/>
                    </a:cubicBezTo>
                    <a:cubicBezTo>
                      <a:pt x="3718990" y="-16941"/>
                      <a:pt x="3789328" y="-11958"/>
                      <a:pt x="3997537" y="0"/>
                    </a:cubicBezTo>
                    <a:cubicBezTo>
                      <a:pt x="4205746" y="11958"/>
                      <a:pt x="4538461" y="32976"/>
                      <a:pt x="4691377" y="0"/>
                    </a:cubicBezTo>
                    <a:cubicBezTo>
                      <a:pt x="4844293" y="-32976"/>
                      <a:pt x="5314522" y="29638"/>
                      <a:pt x="5728954" y="0"/>
                    </a:cubicBezTo>
                    <a:cubicBezTo>
                      <a:pt x="5736844" y="148130"/>
                      <a:pt x="5707950" y="270172"/>
                      <a:pt x="5728954" y="450686"/>
                    </a:cubicBezTo>
                    <a:cubicBezTo>
                      <a:pt x="5749958" y="631200"/>
                      <a:pt x="5737084" y="791020"/>
                      <a:pt x="5728954" y="938930"/>
                    </a:cubicBezTo>
                    <a:cubicBezTo>
                      <a:pt x="5496360" y="959240"/>
                      <a:pt x="5458336" y="955040"/>
                      <a:pt x="5206983" y="938930"/>
                    </a:cubicBezTo>
                    <a:cubicBezTo>
                      <a:pt x="4955630" y="922820"/>
                      <a:pt x="4703364" y="948317"/>
                      <a:pt x="4570432" y="938930"/>
                    </a:cubicBezTo>
                    <a:cubicBezTo>
                      <a:pt x="4437500" y="929543"/>
                      <a:pt x="4153491" y="925886"/>
                      <a:pt x="3933882" y="938930"/>
                    </a:cubicBezTo>
                    <a:cubicBezTo>
                      <a:pt x="3714273" y="951975"/>
                      <a:pt x="3589547" y="957294"/>
                      <a:pt x="3411910" y="938930"/>
                    </a:cubicBezTo>
                    <a:cubicBezTo>
                      <a:pt x="3234273" y="920566"/>
                      <a:pt x="3096812" y="947732"/>
                      <a:pt x="2889939" y="938930"/>
                    </a:cubicBezTo>
                    <a:cubicBezTo>
                      <a:pt x="2683066" y="930128"/>
                      <a:pt x="2521471" y="946983"/>
                      <a:pt x="2196099" y="938930"/>
                    </a:cubicBezTo>
                    <a:cubicBezTo>
                      <a:pt x="1870727" y="930877"/>
                      <a:pt x="1922488" y="919205"/>
                      <a:pt x="1674128" y="938930"/>
                    </a:cubicBezTo>
                    <a:cubicBezTo>
                      <a:pt x="1425768" y="958655"/>
                      <a:pt x="1320035" y="919158"/>
                      <a:pt x="1094867" y="938930"/>
                    </a:cubicBezTo>
                    <a:cubicBezTo>
                      <a:pt x="869699" y="958702"/>
                      <a:pt x="805291" y="936971"/>
                      <a:pt x="630185" y="938930"/>
                    </a:cubicBezTo>
                    <a:cubicBezTo>
                      <a:pt x="455079" y="940889"/>
                      <a:pt x="227488" y="955351"/>
                      <a:pt x="0" y="938930"/>
                    </a:cubicBezTo>
                    <a:cubicBezTo>
                      <a:pt x="-7067" y="751257"/>
                      <a:pt x="22732" y="665426"/>
                      <a:pt x="0" y="450686"/>
                    </a:cubicBezTo>
                    <a:cubicBezTo>
                      <a:pt x="-22732" y="235946"/>
                      <a:pt x="-15785" y="171731"/>
                      <a:pt x="0" y="0"/>
                    </a:cubicBezTo>
                    <a:close/>
                  </a:path>
                </a:pathLst>
              </a:custGeom>
              <a:solidFill>
                <a:srgbClr val="CCCC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122005853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48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0962C1-3AA4-4485-B71A-CDC3138113D5}"/>
                </a:ext>
              </a:extLst>
            </p:cNvPr>
            <p:cNvSpPr txBox="1"/>
            <p:nvPr/>
          </p:nvSpPr>
          <p:spPr>
            <a:xfrm>
              <a:off x="3239498" y="3447746"/>
              <a:ext cx="5730532" cy="862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0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감 사 합 </a:t>
              </a:r>
              <a:r>
                <a:rPr lang="ko-KR" altLang="en-US" sz="40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니</a:t>
              </a:r>
              <a:r>
                <a:rPr lang="ko-KR" altLang="en-US" sz="40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다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B3DC8B6-4DA8-404B-8C41-0664518F9194}"/>
              </a:ext>
            </a:extLst>
          </p:cNvPr>
          <p:cNvGrpSpPr/>
          <p:nvPr/>
        </p:nvGrpSpPr>
        <p:grpSpPr>
          <a:xfrm>
            <a:off x="10150190" y="4306875"/>
            <a:ext cx="2405588" cy="2456437"/>
            <a:chOff x="9961932" y="4343479"/>
            <a:chExt cx="2405588" cy="2456437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6D1E90B-AFED-4762-A4BB-C6B1E6947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56" t="12270" r="28846" b="9536"/>
            <a:stretch/>
          </p:blipFill>
          <p:spPr>
            <a:xfrm>
              <a:off x="9961932" y="5166513"/>
              <a:ext cx="702970" cy="116216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73A344E-E8E9-4D46-8432-930B63516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4" t="29480"/>
            <a:stretch/>
          </p:blipFill>
          <p:spPr>
            <a:xfrm>
              <a:off x="11211682" y="5857448"/>
              <a:ext cx="1155838" cy="94246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832E3C5-BF0E-4855-B1CD-7C11B2EB1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6" t="17751" r="31573" b="8577"/>
            <a:stretch/>
          </p:blipFill>
          <p:spPr>
            <a:xfrm>
              <a:off x="10508712" y="4343479"/>
              <a:ext cx="1180397" cy="2005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DEA1658-AFAD-4430-8B9C-2FCBD6626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2937" y="5857448"/>
              <a:ext cx="915606" cy="91560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78F112B-A04F-443A-AD3D-FC746BFC5323}"/>
              </a:ext>
            </a:extLst>
          </p:cNvPr>
          <p:cNvGrpSpPr/>
          <p:nvPr/>
        </p:nvGrpSpPr>
        <p:grpSpPr>
          <a:xfrm flipH="1">
            <a:off x="-332758" y="4306875"/>
            <a:ext cx="2385593" cy="2456437"/>
            <a:chOff x="9961932" y="4343479"/>
            <a:chExt cx="2405588" cy="2456437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F8C7FAD9-9533-471C-8D6F-C9911956F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56" t="12270" r="28846" b="9536"/>
            <a:stretch/>
          </p:blipFill>
          <p:spPr>
            <a:xfrm>
              <a:off x="9961932" y="5166513"/>
              <a:ext cx="702970" cy="116216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99148C96-F4A1-42C5-AD8A-652631D83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4" t="29480"/>
            <a:stretch/>
          </p:blipFill>
          <p:spPr>
            <a:xfrm>
              <a:off x="11211682" y="5857448"/>
              <a:ext cx="1155838" cy="94246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A665F3B-5C91-418B-8C3D-682B03198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6" t="17751" r="31573" b="8577"/>
            <a:stretch/>
          </p:blipFill>
          <p:spPr>
            <a:xfrm>
              <a:off x="10508712" y="4343479"/>
              <a:ext cx="1180397" cy="2005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4A39E341-7853-4E79-A6CB-B54AFA37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2937" y="5857448"/>
              <a:ext cx="915606" cy="91560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FC4C23-397E-4047-A15B-A97CF0E7383D}"/>
              </a:ext>
            </a:extLst>
          </p:cNvPr>
          <p:cNvGrpSpPr/>
          <p:nvPr/>
        </p:nvGrpSpPr>
        <p:grpSpPr>
          <a:xfrm>
            <a:off x="3844184" y="1000027"/>
            <a:ext cx="4652917" cy="2305008"/>
            <a:chOff x="3865860" y="1000027"/>
            <a:chExt cx="4652917" cy="230500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67EE8082-B4D0-473C-B033-BD14074FDB85}"/>
                </a:ext>
              </a:extLst>
            </p:cNvPr>
            <p:cNvGrpSpPr/>
            <p:nvPr/>
          </p:nvGrpSpPr>
          <p:grpSpPr>
            <a:xfrm rot="7229908">
              <a:off x="3388789" y="2079240"/>
              <a:ext cx="1701006" cy="746863"/>
              <a:chOff x="1722153" y="427434"/>
              <a:chExt cx="1666016" cy="718702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84256B01-AFA8-41A1-A25D-E7AB786C8FC7}"/>
                  </a:ext>
                </a:extLst>
              </p:cNvPr>
              <p:cNvGrpSpPr/>
              <p:nvPr/>
            </p:nvGrpSpPr>
            <p:grpSpPr>
              <a:xfrm>
                <a:off x="2435141" y="477592"/>
                <a:ext cx="953028" cy="668544"/>
                <a:chOff x="3932142" y="631751"/>
                <a:chExt cx="984681" cy="718565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9F5BDD09-6A36-44BD-B6A6-FEF01371E7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986" t="10211" r="28949" b="6985"/>
                <a:stretch/>
              </p:blipFill>
              <p:spPr>
                <a:xfrm rot="4242286" flipH="1">
                  <a:off x="4342494" y="510005"/>
                  <a:ext cx="387308" cy="76135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9" name="그림 108">
                  <a:extLst>
                    <a:ext uri="{FF2B5EF4-FFF2-40B4-BE49-F238E27FC236}">
                      <a16:creationId xmlns:a16="http://schemas.microsoft.com/office/drawing/2014/main" id="{E7322335-00B7-4F74-8DA4-A75053E719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13" t="10211" r="28949" b="6311"/>
                <a:stretch/>
              </p:blipFill>
              <p:spPr>
                <a:xfrm rot="7365565">
                  <a:off x="4224518" y="712690"/>
                  <a:ext cx="383771" cy="767540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D202B094-E74D-4616-AC63-D5C467EC5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868" t="14923" r="16157" b="16410"/>
                <a:stretch/>
              </p:blipFill>
              <p:spPr>
                <a:xfrm rot="1199019">
                  <a:off x="3932142" y="631751"/>
                  <a:ext cx="690386" cy="718565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64E4D0B9-F305-4A90-A688-4AE493779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22" t="14923" r="16157" b="17756"/>
              <a:stretch/>
            </p:blipFill>
            <p:spPr>
              <a:xfrm>
                <a:off x="1722153" y="427434"/>
                <a:ext cx="505732" cy="505732"/>
              </a:xfrm>
              <a:prstGeom prst="rect">
                <a:avLst/>
              </a:prstGeom>
              <a:effectLst/>
            </p:spPr>
          </p:pic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D2BD338-1BB0-4EE6-BB6B-9B85CB0A9C19}"/>
                </a:ext>
              </a:extLst>
            </p:cNvPr>
            <p:cNvGrpSpPr/>
            <p:nvPr/>
          </p:nvGrpSpPr>
          <p:grpSpPr>
            <a:xfrm rot="15253814" flipH="1">
              <a:off x="7216644" y="2002902"/>
              <a:ext cx="1704728" cy="899538"/>
              <a:chOff x="1813112" y="257364"/>
              <a:chExt cx="1575055" cy="831115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E93D7F1-883A-41F7-8302-7B29BE616AB1}"/>
                  </a:ext>
                </a:extLst>
              </p:cNvPr>
              <p:cNvGrpSpPr/>
              <p:nvPr/>
            </p:nvGrpSpPr>
            <p:grpSpPr>
              <a:xfrm>
                <a:off x="2532401" y="538324"/>
                <a:ext cx="855766" cy="550155"/>
                <a:chOff x="4032634" y="697027"/>
                <a:chExt cx="884189" cy="591318"/>
              </a:xfrm>
            </p:grpSpPr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43F1B402-44A0-45D1-84D9-357D254086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986" t="10211" r="28949" b="6985"/>
                <a:stretch/>
              </p:blipFill>
              <p:spPr>
                <a:xfrm rot="4242286" flipH="1">
                  <a:off x="4342494" y="510005"/>
                  <a:ext cx="387308" cy="76135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FB9E8ADF-D517-4251-AEEB-5845E3952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13" t="10211" r="28949" b="6311"/>
                <a:stretch/>
              </p:blipFill>
              <p:spPr>
                <a:xfrm rot="7365565">
                  <a:off x="4224518" y="712690"/>
                  <a:ext cx="383771" cy="76754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2C34B40-6DC4-4784-8D79-5842F337C3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4" t="15442" r="15327" b="17677"/>
              <a:stretch/>
            </p:blipFill>
            <p:spPr>
              <a:xfrm rot="21579320">
                <a:off x="1813112" y="257364"/>
                <a:ext cx="485501" cy="485504"/>
              </a:xfrm>
              <a:prstGeom prst="rect">
                <a:avLst/>
              </a:prstGeom>
              <a:effectLst/>
            </p:spPr>
          </p:pic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D11A661-122E-4176-A693-0C7AC94AC1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38" t="15088" r="16283" b="17177"/>
              <a:stretch/>
            </p:blipFill>
            <p:spPr>
              <a:xfrm rot="1127396">
                <a:off x="2426567" y="446505"/>
                <a:ext cx="602215" cy="620105"/>
              </a:xfrm>
              <a:prstGeom prst="rect">
                <a:avLst/>
              </a:prstGeom>
              <a:effectLst/>
            </p:spPr>
          </p:pic>
        </p:grp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465B75FB-3D2D-4703-8DAA-BC3CECD13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94" t="15442" r="15327" b="17677"/>
            <a:stretch/>
          </p:blipFill>
          <p:spPr>
            <a:xfrm>
              <a:off x="5928055" y="1000027"/>
              <a:ext cx="485244" cy="485245"/>
            </a:xfrm>
            <a:prstGeom prst="rect">
              <a:avLst/>
            </a:prstGeom>
            <a:effectLst/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7F8AEF1B-9042-486B-A286-B03C8F5CC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68" t="14923" r="16157" b="16410"/>
            <a:stretch/>
          </p:blipFill>
          <p:spPr>
            <a:xfrm rot="548382">
              <a:off x="6792387" y="1182832"/>
              <a:ext cx="495355" cy="515573"/>
            </a:xfrm>
            <a:prstGeom prst="rect">
              <a:avLst/>
            </a:prstGeom>
            <a:effectLst/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27A29A23-C451-41A4-BD7D-D86025B8F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8" t="15088" r="16283" b="17177"/>
            <a:stretch/>
          </p:blipFill>
          <p:spPr>
            <a:xfrm rot="20702010">
              <a:off x="5017032" y="1177777"/>
              <a:ext cx="510517" cy="525682"/>
            </a:xfrm>
            <a:prstGeom prst="rect">
              <a:avLst/>
            </a:prstGeom>
            <a:effectLst/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FF36114-4B46-482E-A56B-C3ECA2F569AC}"/>
              </a:ext>
            </a:extLst>
          </p:cNvPr>
          <p:cNvGrpSpPr/>
          <p:nvPr/>
        </p:nvGrpSpPr>
        <p:grpSpPr>
          <a:xfrm>
            <a:off x="2837092" y="3364185"/>
            <a:ext cx="6667101" cy="1272252"/>
            <a:chOff x="420648" y="5591076"/>
            <a:chExt cx="3320080" cy="754938"/>
          </a:xfrm>
          <a:solidFill>
            <a:srgbClr val="FFC5CD"/>
          </a:solidFill>
        </p:grpSpPr>
        <p:sp>
          <p:nvSpPr>
            <p:cNvPr id="59" name="자유형 19">
              <a:extLst>
                <a:ext uri="{FF2B5EF4-FFF2-40B4-BE49-F238E27FC236}">
                  <a16:creationId xmlns:a16="http://schemas.microsoft.com/office/drawing/2014/main" id="{363FE0E2-ED5E-4DF4-912C-531FE43AAB8A}"/>
                </a:ext>
              </a:extLst>
            </p:cNvPr>
            <p:cNvSpPr/>
            <p:nvPr/>
          </p:nvSpPr>
          <p:spPr>
            <a:xfrm flipH="1">
              <a:off x="3290507" y="5781118"/>
              <a:ext cx="450221" cy="564896"/>
            </a:xfrm>
            <a:custGeom>
              <a:avLst/>
              <a:gdLst>
                <a:gd name="connsiteX0" fmla="*/ 0 w 450221"/>
                <a:gd name="connsiteY0" fmla="*/ 0 h 564896"/>
                <a:gd name="connsiteX1" fmla="*/ 450220 w 450221"/>
                <a:gd name="connsiteY1" fmla="*/ 0 h 564896"/>
                <a:gd name="connsiteX2" fmla="*/ 450220 w 450221"/>
                <a:gd name="connsiteY2" fmla="*/ 564896 h 564896"/>
                <a:gd name="connsiteX3" fmla="*/ 0 w 450221"/>
                <a:gd name="connsiteY3" fmla="*/ 564896 h 564896"/>
                <a:gd name="connsiteX4" fmla="*/ 134461 w 450221"/>
                <a:gd name="connsiteY4" fmla="*/ 282448 h 564896"/>
                <a:gd name="connsiteX5" fmla="*/ 0 w 450221"/>
                <a:gd name="connsiteY5" fmla="*/ 0 h 56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221" h="564896" fill="none" extrusionOk="0">
                  <a:moveTo>
                    <a:pt x="0" y="0"/>
                  </a:moveTo>
                  <a:cubicBezTo>
                    <a:pt x="124192" y="-9829"/>
                    <a:pt x="358090" y="1418"/>
                    <a:pt x="450220" y="0"/>
                  </a:cubicBezTo>
                  <a:cubicBezTo>
                    <a:pt x="444871" y="184295"/>
                    <a:pt x="466222" y="444674"/>
                    <a:pt x="450220" y="564896"/>
                  </a:cubicBezTo>
                  <a:cubicBezTo>
                    <a:pt x="348405" y="564380"/>
                    <a:pt x="168495" y="553660"/>
                    <a:pt x="0" y="564896"/>
                  </a:cubicBezTo>
                  <a:cubicBezTo>
                    <a:pt x="26856" y="508110"/>
                    <a:pt x="105588" y="364991"/>
                    <a:pt x="134461" y="282448"/>
                  </a:cubicBezTo>
                  <a:cubicBezTo>
                    <a:pt x="87943" y="186688"/>
                    <a:pt x="63997" y="100970"/>
                    <a:pt x="0" y="0"/>
                  </a:cubicBezTo>
                  <a:close/>
                </a:path>
                <a:path w="450221" h="564896" stroke="0" extrusionOk="0">
                  <a:moveTo>
                    <a:pt x="0" y="0"/>
                  </a:moveTo>
                  <a:cubicBezTo>
                    <a:pt x="166341" y="-1009"/>
                    <a:pt x="290957" y="22033"/>
                    <a:pt x="450220" y="0"/>
                  </a:cubicBezTo>
                  <a:cubicBezTo>
                    <a:pt x="426763" y="157859"/>
                    <a:pt x="475292" y="346150"/>
                    <a:pt x="450220" y="564896"/>
                  </a:cubicBezTo>
                  <a:cubicBezTo>
                    <a:pt x="313259" y="584148"/>
                    <a:pt x="125233" y="551330"/>
                    <a:pt x="0" y="564896"/>
                  </a:cubicBezTo>
                  <a:cubicBezTo>
                    <a:pt x="51353" y="481839"/>
                    <a:pt x="96371" y="398502"/>
                    <a:pt x="134461" y="282448"/>
                  </a:cubicBezTo>
                  <a:cubicBezTo>
                    <a:pt x="105594" y="209205"/>
                    <a:pt x="49399" y="97618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1352572958">
                    <a:custGeom>
                      <a:avLst/>
                      <a:gdLst>
                        <a:gd name="connsiteX0" fmla="*/ 0 w 1651463"/>
                        <a:gd name="connsiteY0" fmla="*/ 0 h 1371600"/>
                        <a:gd name="connsiteX1" fmla="*/ 1651463 w 1651463"/>
                        <a:gd name="connsiteY1" fmla="*/ 0 h 1371600"/>
                        <a:gd name="connsiteX2" fmla="*/ 1651463 w 1651463"/>
                        <a:gd name="connsiteY2" fmla="*/ 1371600 h 1371600"/>
                        <a:gd name="connsiteX3" fmla="*/ 0 w 1651463"/>
                        <a:gd name="connsiteY3" fmla="*/ 1371600 h 1371600"/>
                        <a:gd name="connsiteX4" fmla="*/ 493220 w 1651463"/>
                        <a:gd name="connsiteY4" fmla="*/ 685800 h 137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51463" h="1371600">
                          <a:moveTo>
                            <a:pt x="0" y="0"/>
                          </a:moveTo>
                          <a:lnTo>
                            <a:pt x="1651463" y="0"/>
                          </a:lnTo>
                          <a:lnTo>
                            <a:pt x="1651463" y="1371600"/>
                          </a:lnTo>
                          <a:lnTo>
                            <a:pt x="0" y="1371600"/>
                          </a:lnTo>
                          <a:lnTo>
                            <a:pt x="493220" y="68580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을지로체" panose="020B0600000101010101" pitchFamily="34" charset="-127"/>
                <a:ea typeface="배달의민족 을지로체" panose="020B0600000101010101" pitchFamily="34" charset="-127"/>
              </a:endParaRPr>
            </a:p>
          </p:txBody>
        </p:sp>
        <p:sp>
          <p:nvSpPr>
            <p:cNvPr id="60" name="이등변 삼각형 227">
              <a:extLst>
                <a:ext uri="{FF2B5EF4-FFF2-40B4-BE49-F238E27FC236}">
                  <a16:creationId xmlns:a16="http://schemas.microsoft.com/office/drawing/2014/main" id="{35201514-A0A1-4147-900F-A50ADE38F9E5}"/>
                </a:ext>
              </a:extLst>
            </p:cNvPr>
            <p:cNvSpPr/>
            <p:nvPr/>
          </p:nvSpPr>
          <p:spPr>
            <a:xfrm rot="5400000" flipH="1">
              <a:off x="3216360" y="6049584"/>
              <a:ext cx="363474" cy="212821"/>
            </a:xfrm>
            <a:custGeom>
              <a:avLst/>
              <a:gdLst>
                <a:gd name="connsiteX0" fmla="*/ 0 w 363474"/>
                <a:gd name="connsiteY0" fmla="*/ 212821 h 212821"/>
                <a:gd name="connsiteX1" fmla="*/ 175460 w 363474"/>
                <a:gd name="connsiteY1" fmla="*/ 0 h 212821"/>
                <a:gd name="connsiteX2" fmla="*/ 363474 w 363474"/>
                <a:gd name="connsiteY2" fmla="*/ 212821 h 212821"/>
                <a:gd name="connsiteX3" fmla="*/ 0 w 363474"/>
                <a:gd name="connsiteY3" fmla="*/ 212821 h 2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74" h="212821" fill="none" extrusionOk="0">
                  <a:moveTo>
                    <a:pt x="0" y="212821"/>
                  </a:moveTo>
                  <a:cubicBezTo>
                    <a:pt x="86212" y="114923"/>
                    <a:pt x="103505" y="71847"/>
                    <a:pt x="175460" y="0"/>
                  </a:cubicBezTo>
                  <a:cubicBezTo>
                    <a:pt x="243207" y="95808"/>
                    <a:pt x="293528" y="122663"/>
                    <a:pt x="363474" y="212821"/>
                  </a:cubicBezTo>
                  <a:cubicBezTo>
                    <a:pt x="285531" y="205568"/>
                    <a:pt x="115771" y="226494"/>
                    <a:pt x="0" y="212821"/>
                  </a:cubicBezTo>
                  <a:close/>
                </a:path>
                <a:path w="363474" h="212821" stroke="0" extrusionOk="0">
                  <a:moveTo>
                    <a:pt x="0" y="212821"/>
                  </a:moveTo>
                  <a:cubicBezTo>
                    <a:pt x="71764" y="108796"/>
                    <a:pt x="85691" y="87482"/>
                    <a:pt x="175460" y="0"/>
                  </a:cubicBezTo>
                  <a:cubicBezTo>
                    <a:pt x="265893" y="99802"/>
                    <a:pt x="299064" y="127038"/>
                    <a:pt x="363474" y="212821"/>
                  </a:cubicBezTo>
                  <a:cubicBezTo>
                    <a:pt x="262726" y="211447"/>
                    <a:pt x="168668" y="218567"/>
                    <a:pt x="0" y="212821"/>
                  </a:cubicBezTo>
                  <a:close/>
                </a:path>
              </a:pathLst>
            </a:custGeom>
            <a:solidFill>
              <a:srgbClr val="FFA7B4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852468943">
                    <a:prstGeom prst="triangle">
                      <a:avLst>
                        <a:gd name="adj" fmla="val 4827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자유형 13">
              <a:extLst>
                <a:ext uri="{FF2B5EF4-FFF2-40B4-BE49-F238E27FC236}">
                  <a16:creationId xmlns:a16="http://schemas.microsoft.com/office/drawing/2014/main" id="{CF04F02A-7095-4190-A250-0088A4204B62}"/>
                </a:ext>
              </a:extLst>
            </p:cNvPr>
            <p:cNvSpPr/>
            <p:nvPr/>
          </p:nvSpPr>
          <p:spPr>
            <a:xfrm>
              <a:off x="420648" y="5777836"/>
              <a:ext cx="451450" cy="564896"/>
            </a:xfrm>
            <a:custGeom>
              <a:avLst/>
              <a:gdLst>
                <a:gd name="connsiteX0" fmla="*/ 0 w 451450"/>
                <a:gd name="connsiteY0" fmla="*/ 0 h 564896"/>
                <a:gd name="connsiteX1" fmla="*/ 451450 w 451450"/>
                <a:gd name="connsiteY1" fmla="*/ 0 h 564896"/>
                <a:gd name="connsiteX2" fmla="*/ 451450 w 451450"/>
                <a:gd name="connsiteY2" fmla="*/ 564896 h 564896"/>
                <a:gd name="connsiteX3" fmla="*/ 0 w 451450"/>
                <a:gd name="connsiteY3" fmla="*/ 564896 h 564896"/>
                <a:gd name="connsiteX4" fmla="*/ 134828 w 451450"/>
                <a:gd name="connsiteY4" fmla="*/ 282448 h 564896"/>
                <a:gd name="connsiteX5" fmla="*/ 0 w 451450"/>
                <a:gd name="connsiteY5" fmla="*/ 0 h 56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450" h="564896" fill="none" extrusionOk="0">
                  <a:moveTo>
                    <a:pt x="0" y="0"/>
                  </a:moveTo>
                  <a:cubicBezTo>
                    <a:pt x="151145" y="2597"/>
                    <a:pt x="298632" y="14979"/>
                    <a:pt x="451450" y="0"/>
                  </a:cubicBezTo>
                  <a:cubicBezTo>
                    <a:pt x="476912" y="281099"/>
                    <a:pt x="476605" y="402515"/>
                    <a:pt x="451450" y="564896"/>
                  </a:cubicBezTo>
                  <a:cubicBezTo>
                    <a:pt x="344556" y="565138"/>
                    <a:pt x="140126" y="562780"/>
                    <a:pt x="0" y="564896"/>
                  </a:cubicBezTo>
                  <a:cubicBezTo>
                    <a:pt x="21287" y="494291"/>
                    <a:pt x="87715" y="394475"/>
                    <a:pt x="134828" y="282448"/>
                  </a:cubicBezTo>
                  <a:cubicBezTo>
                    <a:pt x="91663" y="158464"/>
                    <a:pt x="28850" y="88838"/>
                    <a:pt x="0" y="0"/>
                  </a:cubicBezTo>
                  <a:close/>
                </a:path>
                <a:path w="451450" h="564896" stroke="0" extrusionOk="0">
                  <a:moveTo>
                    <a:pt x="0" y="0"/>
                  </a:moveTo>
                  <a:cubicBezTo>
                    <a:pt x="180073" y="-16484"/>
                    <a:pt x="272491" y="11375"/>
                    <a:pt x="451450" y="0"/>
                  </a:cubicBezTo>
                  <a:cubicBezTo>
                    <a:pt x="451345" y="249887"/>
                    <a:pt x="430138" y="297695"/>
                    <a:pt x="451450" y="564896"/>
                  </a:cubicBezTo>
                  <a:cubicBezTo>
                    <a:pt x="339460" y="579672"/>
                    <a:pt x="211430" y="570018"/>
                    <a:pt x="0" y="564896"/>
                  </a:cubicBezTo>
                  <a:cubicBezTo>
                    <a:pt x="36996" y="503254"/>
                    <a:pt x="62959" y="399846"/>
                    <a:pt x="134828" y="282448"/>
                  </a:cubicBezTo>
                  <a:cubicBezTo>
                    <a:pt x="117093" y="210202"/>
                    <a:pt x="52744" y="107037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2669375926">
                    <a:custGeom>
                      <a:avLst/>
                      <a:gdLst>
                        <a:gd name="connsiteX0" fmla="*/ 0 w 1651463"/>
                        <a:gd name="connsiteY0" fmla="*/ 0 h 1371600"/>
                        <a:gd name="connsiteX1" fmla="*/ 1651463 w 1651463"/>
                        <a:gd name="connsiteY1" fmla="*/ 0 h 1371600"/>
                        <a:gd name="connsiteX2" fmla="*/ 1651463 w 1651463"/>
                        <a:gd name="connsiteY2" fmla="*/ 1371600 h 1371600"/>
                        <a:gd name="connsiteX3" fmla="*/ 0 w 1651463"/>
                        <a:gd name="connsiteY3" fmla="*/ 1371600 h 1371600"/>
                        <a:gd name="connsiteX4" fmla="*/ 493220 w 1651463"/>
                        <a:gd name="connsiteY4" fmla="*/ 685800 h 137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51463" h="1371600">
                          <a:moveTo>
                            <a:pt x="0" y="0"/>
                          </a:moveTo>
                          <a:lnTo>
                            <a:pt x="1651463" y="0"/>
                          </a:lnTo>
                          <a:lnTo>
                            <a:pt x="1651463" y="1371600"/>
                          </a:lnTo>
                          <a:lnTo>
                            <a:pt x="0" y="1371600"/>
                          </a:lnTo>
                          <a:lnTo>
                            <a:pt x="493220" y="68580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을지로체" panose="020B0600000101010101" pitchFamily="34" charset="-127"/>
                <a:ea typeface="배달의민족 을지로체" panose="020B0600000101010101" pitchFamily="34" charset="-127"/>
              </a:endParaRPr>
            </a:p>
          </p:txBody>
        </p:sp>
        <p:sp>
          <p:nvSpPr>
            <p:cNvPr id="70" name="이등변 삼각형 229">
              <a:extLst>
                <a:ext uri="{FF2B5EF4-FFF2-40B4-BE49-F238E27FC236}">
                  <a16:creationId xmlns:a16="http://schemas.microsoft.com/office/drawing/2014/main" id="{527B8E84-008D-4F49-BC5C-C1BFF63BA5ED}"/>
                </a:ext>
              </a:extLst>
            </p:cNvPr>
            <p:cNvSpPr/>
            <p:nvPr/>
          </p:nvSpPr>
          <p:spPr>
            <a:xfrm rot="16200000">
              <a:off x="582477" y="6046012"/>
              <a:ext cx="363474" cy="213402"/>
            </a:xfrm>
            <a:custGeom>
              <a:avLst/>
              <a:gdLst>
                <a:gd name="connsiteX0" fmla="*/ 0 w 363474"/>
                <a:gd name="connsiteY0" fmla="*/ 213402 h 213402"/>
                <a:gd name="connsiteX1" fmla="*/ 175460 w 363474"/>
                <a:gd name="connsiteY1" fmla="*/ 0 h 213402"/>
                <a:gd name="connsiteX2" fmla="*/ 363474 w 363474"/>
                <a:gd name="connsiteY2" fmla="*/ 213402 h 213402"/>
                <a:gd name="connsiteX3" fmla="*/ 0 w 363474"/>
                <a:gd name="connsiteY3" fmla="*/ 213402 h 2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74" h="213402" fill="none" extrusionOk="0">
                  <a:moveTo>
                    <a:pt x="0" y="213402"/>
                  </a:moveTo>
                  <a:cubicBezTo>
                    <a:pt x="80760" y="134508"/>
                    <a:pt x="146608" y="54976"/>
                    <a:pt x="175460" y="0"/>
                  </a:cubicBezTo>
                  <a:cubicBezTo>
                    <a:pt x="239581" y="66543"/>
                    <a:pt x="312520" y="164623"/>
                    <a:pt x="363474" y="213402"/>
                  </a:cubicBezTo>
                  <a:cubicBezTo>
                    <a:pt x="219776" y="202133"/>
                    <a:pt x="132004" y="212431"/>
                    <a:pt x="0" y="213402"/>
                  </a:cubicBezTo>
                  <a:close/>
                </a:path>
                <a:path w="363474" h="213402" stroke="0" extrusionOk="0">
                  <a:moveTo>
                    <a:pt x="0" y="213402"/>
                  </a:moveTo>
                  <a:cubicBezTo>
                    <a:pt x="36035" y="156176"/>
                    <a:pt x="82450" y="99334"/>
                    <a:pt x="175460" y="0"/>
                  </a:cubicBezTo>
                  <a:cubicBezTo>
                    <a:pt x="253579" y="84512"/>
                    <a:pt x="319191" y="164219"/>
                    <a:pt x="363474" y="213402"/>
                  </a:cubicBezTo>
                  <a:cubicBezTo>
                    <a:pt x="273922" y="228547"/>
                    <a:pt x="92588" y="226282"/>
                    <a:pt x="0" y="213402"/>
                  </a:cubicBezTo>
                  <a:close/>
                </a:path>
              </a:pathLst>
            </a:custGeom>
            <a:solidFill>
              <a:srgbClr val="FFA7B4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3570426399">
                    <a:prstGeom prst="triangle">
                      <a:avLst>
                        <a:gd name="adj" fmla="val 4827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4" name="직사각형 230">
              <a:extLst>
                <a:ext uri="{FF2B5EF4-FFF2-40B4-BE49-F238E27FC236}">
                  <a16:creationId xmlns:a16="http://schemas.microsoft.com/office/drawing/2014/main" id="{F594BA6A-7C18-4169-A845-F56904E83967}"/>
                </a:ext>
              </a:extLst>
            </p:cNvPr>
            <p:cNvSpPr/>
            <p:nvPr/>
          </p:nvSpPr>
          <p:spPr>
            <a:xfrm>
              <a:off x="654254" y="5591076"/>
              <a:ext cx="2852902" cy="564897"/>
            </a:xfrm>
            <a:custGeom>
              <a:avLst/>
              <a:gdLst>
                <a:gd name="connsiteX0" fmla="*/ 0 w 2852902"/>
                <a:gd name="connsiteY0" fmla="*/ 0 h 564897"/>
                <a:gd name="connsiteX1" fmla="*/ 542051 w 2852902"/>
                <a:gd name="connsiteY1" fmla="*/ 0 h 564897"/>
                <a:gd name="connsiteX2" fmla="*/ 1055574 w 2852902"/>
                <a:gd name="connsiteY2" fmla="*/ 0 h 564897"/>
                <a:gd name="connsiteX3" fmla="*/ 1540567 w 2852902"/>
                <a:gd name="connsiteY3" fmla="*/ 0 h 564897"/>
                <a:gd name="connsiteX4" fmla="*/ 2139677 w 2852902"/>
                <a:gd name="connsiteY4" fmla="*/ 0 h 564897"/>
                <a:gd name="connsiteX5" fmla="*/ 2852902 w 2852902"/>
                <a:gd name="connsiteY5" fmla="*/ 0 h 564897"/>
                <a:gd name="connsiteX6" fmla="*/ 2852902 w 2852902"/>
                <a:gd name="connsiteY6" fmla="*/ 564897 h 564897"/>
                <a:gd name="connsiteX7" fmla="*/ 2310851 w 2852902"/>
                <a:gd name="connsiteY7" fmla="*/ 564897 h 564897"/>
                <a:gd name="connsiteX8" fmla="*/ 1683212 w 2852902"/>
                <a:gd name="connsiteY8" fmla="*/ 564897 h 564897"/>
                <a:gd name="connsiteX9" fmla="*/ 1112632 w 2852902"/>
                <a:gd name="connsiteY9" fmla="*/ 564897 h 564897"/>
                <a:gd name="connsiteX10" fmla="*/ 0 w 2852902"/>
                <a:gd name="connsiteY10" fmla="*/ 564897 h 564897"/>
                <a:gd name="connsiteX11" fmla="*/ 0 w 2852902"/>
                <a:gd name="connsiteY11" fmla="*/ 0 h 56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2902" h="564897" fill="none" extrusionOk="0">
                  <a:moveTo>
                    <a:pt x="0" y="0"/>
                  </a:moveTo>
                  <a:cubicBezTo>
                    <a:pt x="230643" y="-26254"/>
                    <a:pt x="411103" y="15352"/>
                    <a:pt x="542051" y="0"/>
                  </a:cubicBezTo>
                  <a:cubicBezTo>
                    <a:pt x="672999" y="-15352"/>
                    <a:pt x="916283" y="-20693"/>
                    <a:pt x="1055574" y="0"/>
                  </a:cubicBezTo>
                  <a:cubicBezTo>
                    <a:pt x="1194865" y="20693"/>
                    <a:pt x="1317226" y="21837"/>
                    <a:pt x="1540567" y="0"/>
                  </a:cubicBezTo>
                  <a:cubicBezTo>
                    <a:pt x="1763908" y="-21837"/>
                    <a:pt x="1909539" y="20690"/>
                    <a:pt x="2139677" y="0"/>
                  </a:cubicBezTo>
                  <a:cubicBezTo>
                    <a:pt x="2369815" y="-20690"/>
                    <a:pt x="2578150" y="-7024"/>
                    <a:pt x="2852902" y="0"/>
                  </a:cubicBezTo>
                  <a:cubicBezTo>
                    <a:pt x="2827019" y="273296"/>
                    <a:pt x="2861255" y="404535"/>
                    <a:pt x="2852902" y="564897"/>
                  </a:cubicBezTo>
                  <a:cubicBezTo>
                    <a:pt x="2652384" y="559516"/>
                    <a:pt x="2437321" y="564908"/>
                    <a:pt x="2310851" y="564897"/>
                  </a:cubicBezTo>
                  <a:cubicBezTo>
                    <a:pt x="2184381" y="564886"/>
                    <a:pt x="1979947" y="546376"/>
                    <a:pt x="1683212" y="564897"/>
                  </a:cubicBezTo>
                  <a:cubicBezTo>
                    <a:pt x="1386477" y="583418"/>
                    <a:pt x="1335472" y="552526"/>
                    <a:pt x="1112632" y="564897"/>
                  </a:cubicBezTo>
                  <a:cubicBezTo>
                    <a:pt x="889792" y="577268"/>
                    <a:pt x="443309" y="560602"/>
                    <a:pt x="0" y="564897"/>
                  </a:cubicBezTo>
                  <a:cubicBezTo>
                    <a:pt x="-14620" y="333748"/>
                    <a:pt x="16093" y="193081"/>
                    <a:pt x="0" y="0"/>
                  </a:cubicBezTo>
                  <a:close/>
                </a:path>
                <a:path w="2852902" h="564897" stroke="0" extrusionOk="0">
                  <a:moveTo>
                    <a:pt x="0" y="0"/>
                  </a:moveTo>
                  <a:cubicBezTo>
                    <a:pt x="188077" y="10054"/>
                    <a:pt x="392032" y="-29127"/>
                    <a:pt x="627638" y="0"/>
                  </a:cubicBezTo>
                  <a:cubicBezTo>
                    <a:pt x="863244" y="29127"/>
                    <a:pt x="952238" y="9962"/>
                    <a:pt x="1112632" y="0"/>
                  </a:cubicBezTo>
                  <a:cubicBezTo>
                    <a:pt x="1273026" y="-9962"/>
                    <a:pt x="1428795" y="-16627"/>
                    <a:pt x="1683212" y="0"/>
                  </a:cubicBezTo>
                  <a:cubicBezTo>
                    <a:pt x="1937629" y="16627"/>
                    <a:pt x="2088194" y="-1842"/>
                    <a:pt x="2196735" y="0"/>
                  </a:cubicBezTo>
                  <a:cubicBezTo>
                    <a:pt x="2305276" y="1842"/>
                    <a:pt x="2586226" y="11955"/>
                    <a:pt x="2852902" y="0"/>
                  </a:cubicBezTo>
                  <a:cubicBezTo>
                    <a:pt x="2838540" y="247023"/>
                    <a:pt x="2841839" y="392377"/>
                    <a:pt x="2852902" y="564897"/>
                  </a:cubicBezTo>
                  <a:cubicBezTo>
                    <a:pt x="2615254" y="588790"/>
                    <a:pt x="2525572" y="584534"/>
                    <a:pt x="2310851" y="564897"/>
                  </a:cubicBezTo>
                  <a:cubicBezTo>
                    <a:pt x="2096130" y="545260"/>
                    <a:pt x="1946742" y="548178"/>
                    <a:pt x="1683212" y="564897"/>
                  </a:cubicBezTo>
                  <a:cubicBezTo>
                    <a:pt x="1419682" y="581616"/>
                    <a:pt x="1414498" y="571850"/>
                    <a:pt x="1198219" y="564897"/>
                  </a:cubicBezTo>
                  <a:cubicBezTo>
                    <a:pt x="981940" y="557944"/>
                    <a:pt x="879588" y="580303"/>
                    <a:pt x="627638" y="564897"/>
                  </a:cubicBezTo>
                  <a:cubicBezTo>
                    <a:pt x="375688" y="549491"/>
                    <a:pt x="205326" y="561293"/>
                    <a:pt x="0" y="564897"/>
                  </a:cubicBezTo>
                  <a:cubicBezTo>
                    <a:pt x="8248" y="340751"/>
                    <a:pt x="-6594" y="153653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122005853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9" t="41903" r="50194" b="45006"/>
          <a:stretch/>
        </p:blipFill>
        <p:spPr>
          <a:xfrm>
            <a:off x="6463048" y="3211682"/>
            <a:ext cx="889462" cy="374073"/>
          </a:xfrm>
          <a:prstGeom prst="rect">
            <a:avLst/>
          </a:prstGeom>
          <a:effectLst/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" t="5003" r="5569" b="11005"/>
          <a:stretch/>
        </p:blipFill>
        <p:spPr>
          <a:xfrm rot="20752672">
            <a:off x="4972890" y="2049344"/>
            <a:ext cx="1404852" cy="1360721"/>
          </a:xfrm>
          <a:prstGeom prst="rect">
            <a:avLst/>
          </a:prstGeom>
          <a:effectLst/>
        </p:spPr>
      </p:pic>
      <p:grpSp>
        <p:nvGrpSpPr>
          <p:cNvPr id="91" name="그룹 90">
            <a:extLst>
              <a:ext uri="{FF2B5EF4-FFF2-40B4-BE49-F238E27FC236}">
                <a16:creationId xmlns:a16="http://schemas.microsoft.com/office/drawing/2014/main" id="{EFD1747C-FC27-4763-8E7E-7592F6DE3C41}"/>
              </a:ext>
            </a:extLst>
          </p:cNvPr>
          <p:cNvGrpSpPr/>
          <p:nvPr/>
        </p:nvGrpSpPr>
        <p:grpSpPr>
          <a:xfrm>
            <a:off x="5325167" y="3307514"/>
            <a:ext cx="840975" cy="260610"/>
            <a:chOff x="4897120" y="2434655"/>
            <a:chExt cx="1570812" cy="486780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471A1F95-17EF-48C7-8FF9-611B4CA83B62}"/>
                </a:ext>
              </a:extLst>
            </p:cNvPr>
            <p:cNvGrpSpPr/>
            <p:nvPr/>
          </p:nvGrpSpPr>
          <p:grpSpPr>
            <a:xfrm>
              <a:off x="4897120" y="2434655"/>
              <a:ext cx="551301" cy="476620"/>
              <a:chOff x="4897120" y="2227810"/>
              <a:chExt cx="790556" cy="683465"/>
            </a:xfrm>
          </p:grpSpPr>
          <p:sp>
            <p:nvSpPr>
              <p:cNvPr id="96" name="사각형: 둥근 모서리 5">
                <a:extLst>
                  <a:ext uri="{FF2B5EF4-FFF2-40B4-BE49-F238E27FC236}">
                    <a16:creationId xmlns:a16="http://schemas.microsoft.com/office/drawing/2014/main" id="{64EF7C48-2474-4714-9E93-35773BB730B1}"/>
                  </a:ext>
                </a:extLst>
              </p:cNvPr>
              <p:cNvSpPr/>
              <p:nvPr/>
            </p:nvSpPr>
            <p:spPr>
              <a:xfrm>
                <a:off x="4897120" y="2227810"/>
                <a:ext cx="787677" cy="665018"/>
              </a:xfrm>
              <a:prstGeom prst="roundRect">
                <a:avLst/>
              </a:prstGeom>
              <a:solidFill>
                <a:srgbClr val="D6B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  <p:sp>
            <p:nvSpPr>
              <p:cNvPr id="97" name="사각형: 둥근 모서리 99">
                <a:extLst>
                  <a:ext uri="{FF2B5EF4-FFF2-40B4-BE49-F238E27FC236}">
                    <a16:creationId xmlns:a16="http://schemas.microsoft.com/office/drawing/2014/main" id="{8F89398B-884C-4BA6-9DC6-B6FB46BB0114}"/>
                  </a:ext>
                </a:extLst>
              </p:cNvPr>
              <p:cNvSpPr/>
              <p:nvPr/>
            </p:nvSpPr>
            <p:spPr>
              <a:xfrm>
                <a:off x="4899999" y="2689045"/>
                <a:ext cx="787677" cy="222230"/>
              </a:xfrm>
              <a:prstGeom prst="roundRect">
                <a:avLst/>
              </a:prstGeom>
              <a:solidFill>
                <a:srgbClr val="AA78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87C6323-2343-4A18-9D33-AD7DA957B45A}"/>
                </a:ext>
              </a:extLst>
            </p:cNvPr>
            <p:cNvGrpSpPr/>
            <p:nvPr/>
          </p:nvGrpSpPr>
          <p:grpSpPr>
            <a:xfrm>
              <a:off x="5916631" y="2444815"/>
              <a:ext cx="551301" cy="476620"/>
              <a:chOff x="4897120" y="2227810"/>
              <a:chExt cx="790556" cy="683465"/>
            </a:xfrm>
          </p:grpSpPr>
          <p:sp>
            <p:nvSpPr>
              <p:cNvPr id="94" name="사각형: 둥근 모서리 102">
                <a:extLst>
                  <a:ext uri="{FF2B5EF4-FFF2-40B4-BE49-F238E27FC236}">
                    <a16:creationId xmlns:a16="http://schemas.microsoft.com/office/drawing/2014/main" id="{91E63688-65D8-465F-9C5C-9BFF12D805D1}"/>
                  </a:ext>
                </a:extLst>
              </p:cNvPr>
              <p:cNvSpPr/>
              <p:nvPr/>
            </p:nvSpPr>
            <p:spPr>
              <a:xfrm>
                <a:off x="4897120" y="2227810"/>
                <a:ext cx="787677" cy="665018"/>
              </a:xfrm>
              <a:prstGeom prst="roundRect">
                <a:avLst/>
              </a:prstGeom>
              <a:solidFill>
                <a:srgbClr val="D6B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  <p:sp>
            <p:nvSpPr>
              <p:cNvPr id="95" name="사각형: 둥근 모서리 103">
                <a:extLst>
                  <a:ext uri="{FF2B5EF4-FFF2-40B4-BE49-F238E27FC236}">
                    <a16:creationId xmlns:a16="http://schemas.microsoft.com/office/drawing/2014/main" id="{772F17E0-90F9-40BA-B5CA-B9862E5A4F18}"/>
                  </a:ext>
                </a:extLst>
              </p:cNvPr>
              <p:cNvSpPr/>
              <p:nvPr/>
            </p:nvSpPr>
            <p:spPr>
              <a:xfrm>
                <a:off x="4899999" y="2689045"/>
                <a:ext cx="787677" cy="222230"/>
              </a:xfrm>
              <a:prstGeom prst="roundRect">
                <a:avLst/>
              </a:prstGeom>
              <a:solidFill>
                <a:srgbClr val="AA78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</p:grpSp>
      <p:pic>
        <p:nvPicPr>
          <p:cNvPr id="98" name="그림 97" descr="옅은이(가) 표시된 사진&#10;&#10;자동 생성된 설명">
            <a:extLst>
              <a:ext uri="{FF2B5EF4-FFF2-40B4-BE49-F238E27FC236}">
                <a16:creationId xmlns:a16="http://schemas.microsoft.com/office/drawing/2014/main" id="{002D0B8D-997A-41A2-9B65-B336BB7252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4888">
            <a:off x="6042424" y="1884077"/>
            <a:ext cx="1811514" cy="1823571"/>
          </a:xfrm>
          <a:prstGeom prst="rect">
            <a:avLst/>
          </a:prstGeom>
          <a:effectLst/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90962C1-3AA4-4485-B71A-CDC3138113D5}"/>
              </a:ext>
            </a:extLst>
          </p:cNvPr>
          <p:cNvSpPr txBox="1"/>
          <p:nvPr/>
        </p:nvSpPr>
        <p:spPr>
          <a:xfrm>
            <a:off x="3422661" y="3315853"/>
            <a:ext cx="5730532" cy="86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팀소개</a:t>
            </a:r>
            <a:r>
              <a:rPr lang="ko-KR" altLang="en-US" sz="4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및 일정</a:t>
            </a:r>
            <a:endParaRPr lang="ko-KR" altLang="en-US" sz="4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95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자유형 136">
            <a:extLst>
              <a:ext uri="{FF2B5EF4-FFF2-40B4-BE49-F238E27FC236}">
                <a16:creationId xmlns:a16="http://schemas.microsoft.com/office/drawing/2014/main" id="{1E1E919E-EAD8-4FFF-B11D-E3B3C79D02E9}"/>
              </a:ext>
            </a:extLst>
          </p:cNvPr>
          <p:cNvSpPr/>
          <p:nvPr/>
        </p:nvSpPr>
        <p:spPr>
          <a:xfrm rot="16200000">
            <a:off x="2213240" y="-202249"/>
            <a:ext cx="574452" cy="2901164"/>
          </a:xfrm>
          <a:custGeom>
            <a:avLst/>
            <a:gdLst>
              <a:gd name="connsiteX0" fmla="*/ 574452 w 574452"/>
              <a:gd name="connsiteY0" fmla="*/ 0 h 2901164"/>
              <a:gd name="connsiteX1" fmla="*/ 574452 w 574452"/>
              <a:gd name="connsiteY1" fmla="*/ 580233 h 2901164"/>
              <a:gd name="connsiteX2" fmla="*/ 574452 w 574452"/>
              <a:gd name="connsiteY2" fmla="*/ 1189477 h 2901164"/>
              <a:gd name="connsiteX3" fmla="*/ 574452 w 574452"/>
              <a:gd name="connsiteY3" fmla="*/ 1798722 h 2901164"/>
              <a:gd name="connsiteX4" fmla="*/ 574452 w 574452"/>
              <a:gd name="connsiteY4" fmla="*/ 2349943 h 2901164"/>
              <a:gd name="connsiteX5" fmla="*/ 574452 w 574452"/>
              <a:gd name="connsiteY5" fmla="*/ 2901164 h 2901164"/>
              <a:gd name="connsiteX6" fmla="*/ 570743 w 574452"/>
              <a:gd name="connsiteY6" fmla="*/ 2901164 h 2901164"/>
              <a:gd name="connsiteX7" fmla="*/ 290487 w 574452"/>
              <a:gd name="connsiteY7" fmla="*/ 2675285 h 2901164"/>
              <a:gd name="connsiteX8" fmla="*/ 10232 w 574452"/>
              <a:gd name="connsiteY8" fmla="*/ 2901164 h 2901164"/>
              <a:gd name="connsiteX9" fmla="*/ 0 w 574452"/>
              <a:gd name="connsiteY9" fmla="*/ 2901164 h 2901164"/>
              <a:gd name="connsiteX10" fmla="*/ 0 w 574452"/>
              <a:gd name="connsiteY10" fmla="*/ 2262908 h 2901164"/>
              <a:gd name="connsiteX11" fmla="*/ 0 w 574452"/>
              <a:gd name="connsiteY11" fmla="*/ 1769710 h 2901164"/>
              <a:gd name="connsiteX12" fmla="*/ 0 w 574452"/>
              <a:gd name="connsiteY12" fmla="*/ 1189477 h 2901164"/>
              <a:gd name="connsiteX13" fmla="*/ 0 w 574452"/>
              <a:gd name="connsiteY13" fmla="*/ 667268 h 2901164"/>
              <a:gd name="connsiteX14" fmla="*/ 0 w 574452"/>
              <a:gd name="connsiteY14" fmla="*/ 0 h 2901164"/>
              <a:gd name="connsiteX15" fmla="*/ 574452 w 574452"/>
              <a:gd name="connsiteY15" fmla="*/ 0 h 29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74452" h="2901164" fill="none" extrusionOk="0">
                <a:moveTo>
                  <a:pt x="574452" y="0"/>
                </a:moveTo>
                <a:cubicBezTo>
                  <a:pt x="556444" y="175603"/>
                  <a:pt x="560907" y="366469"/>
                  <a:pt x="574452" y="580233"/>
                </a:cubicBezTo>
                <a:cubicBezTo>
                  <a:pt x="587997" y="793997"/>
                  <a:pt x="602378" y="937192"/>
                  <a:pt x="574452" y="1189477"/>
                </a:cubicBezTo>
                <a:cubicBezTo>
                  <a:pt x="546526" y="1441762"/>
                  <a:pt x="586346" y="1500309"/>
                  <a:pt x="574452" y="1798722"/>
                </a:cubicBezTo>
                <a:cubicBezTo>
                  <a:pt x="562558" y="2097136"/>
                  <a:pt x="560493" y="2236195"/>
                  <a:pt x="574452" y="2349943"/>
                </a:cubicBezTo>
                <a:cubicBezTo>
                  <a:pt x="588411" y="2463691"/>
                  <a:pt x="594035" y="2777386"/>
                  <a:pt x="574452" y="2901164"/>
                </a:cubicBezTo>
                <a:cubicBezTo>
                  <a:pt x="572812" y="2900997"/>
                  <a:pt x="571594" y="2901074"/>
                  <a:pt x="570743" y="2901164"/>
                </a:cubicBezTo>
                <a:cubicBezTo>
                  <a:pt x="507669" y="2862452"/>
                  <a:pt x="412897" y="2758362"/>
                  <a:pt x="290487" y="2675285"/>
                </a:cubicBezTo>
                <a:cubicBezTo>
                  <a:pt x="214869" y="2722199"/>
                  <a:pt x="70401" y="2842527"/>
                  <a:pt x="10232" y="2901164"/>
                </a:cubicBezTo>
                <a:cubicBezTo>
                  <a:pt x="5336" y="2900785"/>
                  <a:pt x="2724" y="2900852"/>
                  <a:pt x="0" y="2901164"/>
                </a:cubicBezTo>
                <a:cubicBezTo>
                  <a:pt x="1645" y="2741610"/>
                  <a:pt x="-10401" y="2563364"/>
                  <a:pt x="0" y="2262908"/>
                </a:cubicBezTo>
                <a:cubicBezTo>
                  <a:pt x="10401" y="1962452"/>
                  <a:pt x="-20673" y="1923041"/>
                  <a:pt x="0" y="1769710"/>
                </a:cubicBezTo>
                <a:cubicBezTo>
                  <a:pt x="20673" y="1616379"/>
                  <a:pt x="-17577" y="1476649"/>
                  <a:pt x="0" y="1189477"/>
                </a:cubicBezTo>
                <a:cubicBezTo>
                  <a:pt x="17577" y="902305"/>
                  <a:pt x="-1" y="900716"/>
                  <a:pt x="0" y="667268"/>
                </a:cubicBezTo>
                <a:cubicBezTo>
                  <a:pt x="1" y="433820"/>
                  <a:pt x="-27015" y="270356"/>
                  <a:pt x="0" y="0"/>
                </a:cubicBezTo>
                <a:cubicBezTo>
                  <a:pt x="258346" y="5338"/>
                  <a:pt x="403417" y="-8247"/>
                  <a:pt x="574452" y="0"/>
                </a:cubicBezTo>
                <a:close/>
              </a:path>
              <a:path w="574452" h="2901164" stroke="0" extrusionOk="0">
                <a:moveTo>
                  <a:pt x="574452" y="0"/>
                </a:moveTo>
                <a:cubicBezTo>
                  <a:pt x="558960" y="139347"/>
                  <a:pt x="550816" y="338618"/>
                  <a:pt x="574452" y="522210"/>
                </a:cubicBezTo>
                <a:cubicBezTo>
                  <a:pt x="598089" y="705802"/>
                  <a:pt x="581282" y="924373"/>
                  <a:pt x="574452" y="1073431"/>
                </a:cubicBezTo>
                <a:cubicBezTo>
                  <a:pt x="567622" y="1222489"/>
                  <a:pt x="548407" y="1447946"/>
                  <a:pt x="574452" y="1624652"/>
                </a:cubicBezTo>
                <a:cubicBezTo>
                  <a:pt x="600497" y="1801358"/>
                  <a:pt x="544362" y="2125268"/>
                  <a:pt x="574452" y="2262908"/>
                </a:cubicBezTo>
                <a:cubicBezTo>
                  <a:pt x="604542" y="2400548"/>
                  <a:pt x="553796" y="2659166"/>
                  <a:pt x="574452" y="2901164"/>
                </a:cubicBezTo>
                <a:cubicBezTo>
                  <a:pt x="573659" y="2901056"/>
                  <a:pt x="571920" y="2901272"/>
                  <a:pt x="570743" y="2901164"/>
                </a:cubicBezTo>
                <a:cubicBezTo>
                  <a:pt x="466348" y="2835872"/>
                  <a:pt x="397649" y="2759887"/>
                  <a:pt x="290487" y="2675285"/>
                </a:cubicBezTo>
                <a:cubicBezTo>
                  <a:pt x="159200" y="2783716"/>
                  <a:pt x="100905" y="2835155"/>
                  <a:pt x="10232" y="2901164"/>
                </a:cubicBezTo>
                <a:cubicBezTo>
                  <a:pt x="5531" y="2901026"/>
                  <a:pt x="4748" y="2901068"/>
                  <a:pt x="0" y="2901164"/>
                </a:cubicBezTo>
                <a:cubicBezTo>
                  <a:pt x="-15792" y="2675472"/>
                  <a:pt x="-27878" y="2599009"/>
                  <a:pt x="0" y="2320931"/>
                </a:cubicBezTo>
                <a:cubicBezTo>
                  <a:pt x="27878" y="2042853"/>
                  <a:pt x="-13576" y="1970166"/>
                  <a:pt x="0" y="1769710"/>
                </a:cubicBezTo>
                <a:cubicBezTo>
                  <a:pt x="13576" y="1569254"/>
                  <a:pt x="26977" y="1423841"/>
                  <a:pt x="0" y="1189477"/>
                </a:cubicBezTo>
                <a:cubicBezTo>
                  <a:pt x="-26977" y="955113"/>
                  <a:pt x="23882" y="797341"/>
                  <a:pt x="0" y="638256"/>
                </a:cubicBezTo>
                <a:cubicBezTo>
                  <a:pt x="-23882" y="479171"/>
                  <a:pt x="3419" y="176022"/>
                  <a:pt x="0" y="0"/>
                </a:cubicBezTo>
                <a:cubicBezTo>
                  <a:pt x="216878" y="-8095"/>
                  <a:pt x="314004" y="-18677"/>
                  <a:pt x="574452" y="0"/>
                </a:cubicBezTo>
                <a:close/>
              </a:path>
            </a:pathLst>
          </a:custGeom>
          <a:solidFill>
            <a:srgbClr val="FFC5CD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357297848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5" name="자유형 150">
            <a:extLst>
              <a:ext uri="{FF2B5EF4-FFF2-40B4-BE49-F238E27FC236}">
                <a16:creationId xmlns:a16="http://schemas.microsoft.com/office/drawing/2014/main" id="{520E644C-73A7-4E1C-94C2-63FA37E67263}"/>
              </a:ext>
            </a:extLst>
          </p:cNvPr>
          <p:cNvSpPr/>
          <p:nvPr/>
        </p:nvSpPr>
        <p:spPr>
          <a:xfrm rot="16200000">
            <a:off x="6007622" y="-202528"/>
            <a:ext cx="574452" cy="2901164"/>
          </a:xfrm>
          <a:custGeom>
            <a:avLst/>
            <a:gdLst>
              <a:gd name="connsiteX0" fmla="*/ 574452 w 574452"/>
              <a:gd name="connsiteY0" fmla="*/ 0 h 2901164"/>
              <a:gd name="connsiteX1" fmla="*/ 574452 w 574452"/>
              <a:gd name="connsiteY1" fmla="*/ 609244 h 2901164"/>
              <a:gd name="connsiteX2" fmla="*/ 574452 w 574452"/>
              <a:gd name="connsiteY2" fmla="*/ 1102442 h 2901164"/>
              <a:gd name="connsiteX3" fmla="*/ 574452 w 574452"/>
              <a:gd name="connsiteY3" fmla="*/ 1595640 h 2901164"/>
              <a:gd name="connsiteX4" fmla="*/ 574452 w 574452"/>
              <a:gd name="connsiteY4" fmla="*/ 2175873 h 2901164"/>
              <a:gd name="connsiteX5" fmla="*/ 574452 w 574452"/>
              <a:gd name="connsiteY5" fmla="*/ 2901164 h 2901164"/>
              <a:gd name="connsiteX6" fmla="*/ 570743 w 574452"/>
              <a:gd name="connsiteY6" fmla="*/ 2901164 h 2901164"/>
              <a:gd name="connsiteX7" fmla="*/ 290487 w 574452"/>
              <a:gd name="connsiteY7" fmla="*/ 2675285 h 2901164"/>
              <a:gd name="connsiteX8" fmla="*/ 10232 w 574452"/>
              <a:gd name="connsiteY8" fmla="*/ 2901164 h 2901164"/>
              <a:gd name="connsiteX9" fmla="*/ 0 w 574452"/>
              <a:gd name="connsiteY9" fmla="*/ 2901164 h 2901164"/>
              <a:gd name="connsiteX10" fmla="*/ 0 w 574452"/>
              <a:gd name="connsiteY10" fmla="*/ 2407966 h 2901164"/>
              <a:gd name="connsiteX11" fmla="*/ 0 w 574452"/>
              <a:gd name="connsiteY11" fmla="*/ 1856745 h 2901164"/>
              <a:gd name="connsiteX12" fmla="*/ 0 w 574452"/>
              <a:gd name="connsiteY12" fmla="*/ 1276512 h 2901164"/>
              <a:gd name="connsiteX13" fmla="*/ 0 w 574452"/>
              <a:gd name="connsiteY13" fmla="*/ 783314 h 2901164"/>
              <a:gd name="connsiteX14" fmla="*/ 0 w 574452"/>
              <a:gd name="connsiteY14" fmla="*/ 0 h 2901164"/>
              <a:gd name="connsiteX15" fmla="*/ 574452 w 574452"/>
              <a:gd name="connsiteY15" fmla="*/ 0 h 29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74452" h="2901164" fill="none" extrusionOk="0">
                <a:moveTo>
                  <a:pt x="574452" y="0"/>
                </a:moveTo>
                <a:cubicBezTo>
                  <a:pt x="573632" y="213806"/>
                  <a:pt x="593905" y="351672"/>
                  <a:pt x="574452" y="609244"/>
                </a:cubicBezTo>
                <a:cubicBezTo>
                  <a:pt x="554999" y="866816"/>
                  <a:pt x="584442" y="930760"/>
                  <a:pt x="574452" y="1102442"/>
                </a:cubicBezTo>
                <a:cubicBezTo>
                  <a:pt x="564462" y="1274124"/>
                  <a:pt x="581193" y="1418279"/>
                  <a:pt x="574452" y="1595640"/>
                </a:cubicBezTo>
                <a:cubicBezTo>
                  <a:pt x="567711" y="1773001"/>
                  <a:pt x="559497" y="1907778"/>
                  <a:pt x="574452" y="2175873"/>
                </a:cubicBezTo>
                <a:cubicBezTo>
                  <a:pt x="589407" y="2443968"/>
                  <a:pt x="606673" y="2629268"/>
                  <a:pt x="574452" y="2901164"/>
                </a:cubicBezTo>
                <a:cubicBezTo>
                  <a:pt x="573409" y="2901013"/>
                  <a:pt x="572029" y="2901224"/>
                  <a:pt x="570743" y="2901164"/>
                </a:cubicBezTo>
                <a:cubicBezTo>
                  <a:pt x="473063" y="2835704"/>
                  <a:pt x="418338" y="2790668"/>
                  <a:pt x="290487" y="2675285"/>
                </a:cubicBezTo>
                <a:cubicBezTo>
                  <a:pt x="228348" y="2723414"/>
                  <a:pt x="135405" y="2786100"/>
                  <a:pt x="10232" y="2901164"/>
                </a:cubicBezTo>
                <a:cubicBezTo>
                  <a:pt x="6680" y="2901442"/>
                  <a:pt x="2705" y="2900769"/>
                  <a:pt x="0" y="2901164"/>
                </a:cubicBezTo>
                <a:cubicBezTo>
                  <a:pt x="6626" y="2698667"/>
                  <a:pt x="20017" y="2578799"/>
                  <a:pt x="0" y="2407966"/>
                </a:cubicBezTo>
                <a:cubicBezTo>
                  <a:pt x="-20017" y="2237133"/>
                  <a:pt x="-11704" y="2069449"/>
                  <a:pt x="0" y="1856745"/>
                </a:cubicBezTo>
                <a:cubicBezTo>
                  <a:pt x="11704" y="1644041"/>
                  <a:pt x="-27135" y="1479507"/>
                  <a:pt x="0" y="1276512"/>
                </a:cubicBezTo>
                <a:cubicBezTo>
                  <a:pt x="27135" y="1073517"/>
                  <a:pt x="5948" y="909072"/>
                  <a:pt x="0" y="783314"/>
                </a:cubicBezTo>
                <a:cubicBezTo>
                  <a:pt x="-5948" y="657556"/>
                  <a:pt x="-7208" y="303419"/>
                  <a:pt x="0" y="0"/>
                </a:cubicBezTo>
                <a:cubicBezTo>
                  <a:pt x="280503" y="10556"/>
                  <a:pt x="296173" y="-7594"/>
                  <a:pt x="574452" y="0"/>
                </a:cubicBezTo>
                <a:close/>
              </a:path>
              <a:path w="574452" h="2901164" stroke="0" extrusionOk="0">
                <a:moveTo>
                  <a:pt x="574452" y="0"/>
                </a:moveTo>
                <a:cubicBezTo>
                  <a:pt x="597216" y="236702"/>
                  <a:pt x="562895" y="269332"/>
                  <a:pt x="574452" y="522210"/>
                </a:cubicBezTo>
                <a:cubicBezTo>
                  <a:pt x="586010" y="775088"/>
                  <a:pt x="548013" y="1022334"/>
                  <a:pt x="574452" y="1160466"/>
                </a:cubicBezTo>
                <a:cubicBezTo>
                  <a:pt x="600891" y="1298598"/>
                  <a:pt x="587248" y="1533462"/>
                  <a:pt x="574452" y="1798722"/>
                </a:cubicBezTo>
                <a:cubicBezTo>
                  <a:pt x="561656" y="2063982"/>
                  <a:pt x="587903" y="2379609"/>
                  <a:pt x="574452" y="2901164"/>
                </a:cubicBezTo>
                <a:cubicBezTo>
                  <a:pt x="572602" y="2901044"/>
                  <a:pt x="571783" y="2901082"/>
                  <a:pt x="570743" y="2901164"/>
                </a:cubicBezTo>
                <a:cubicBezTo>
                  <a:pt x="455744" y="2798365"/>
                  <a:pt x="393793" y="2742711"/>
                  <a:pt x="290487" y="2675285"/>
                </a:cubicBezTo>
                <a:cubicBezTo>
                  <a:pt x="209004" y="2730796"/>
                  <a:pt x="147866" y="2795702"/>
                  <a:pt x="10232" y="2901164"/>
                </a:cubicBezTo>
                <a:cubicBezTo>
                  <a:pt x="7168" y="2901380"/>
                  <a:pt x="2632" y="2900794"/>
                  <a:pt x="0" y="2901164"/>
                </a:cubicBezTo>
                <a:cubicBezTo>
                  <a:pt x="22747" y="2724940"/>
                  <a:pt x="12222" y="2544773"/>
                  <a:pt x="0" y="2378954"/>
                </a:cubicBezTo>
                <a:cubicBezTo>
                  <a:pt x="-12222" y="2213135"/>
                  <a:pt x="-7720" y="2001097"/>
                  <a:pt x="0" y="1798722"/>
                </a:cubicBezTo>
                <a:cubicBezTo>
                  <a:pt x="7720" y="1596347"/>
                  <a:pt x="-238" y="1413805"/>
                  <a:pt x="0" y="1305524"/>
                </a:cubicBezTo>
                <a:cubicBezTo>
                  <a:pt x="238" y="1197243"/>
                  <a:pt x="-10736" y="974061"/>
                  <a:pt x="0" y="754303"/>
                </a:cubicBezTo>
                <a:cubicBezTo>
                  <a:pt x="10736" y="534545"/>
                  <a:pt x="16971" y="373348"/>
                  <a:pt x="0" y="0"/>
                </a:cubicBezTo>
                <a:cubicBezTo>
                  <a:pt x="277453" y="21393"/>
                  <a:pt x="445969" y="-15219"/>
                  <a:pt x="574452" y="0"/>
                </a:cubicBezTo>
                <a:close/>
              </a:path>
            </a:pathLst>
          </a:custGeom>
          <a:solidFill>
            <a:srgbClr val="FDEA8B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3673312659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6" name="자유형 164">
            <a:extLst>
              <a:ext uri="{FF2B5EF4-FFF2-40B4-BE49-F238E27FC236}">
                <a16:creationId xmlns:a16="http://schemas.microsoft.com/office/drawing/2014/main" id="{46FF797B-B763-4E0B-94DB-6F2A0F561321}"/>
              </a:ext>
            </a:extLst>
          </p:cNvPr>
          <p:cNvSpPr/>
          <p:nvPr/>
        </p:nvSpPr>
        <p:spPr>
          <a:xfrm rot="16200000">
            <a:off x="9884056" y="-192615"/>
            <a:ext cx="574452" cy="2901164"/>
          </a:xfrm>
          <a:custGeom>
            <a:avLst/>
            <a:gdLst>
              <a:gd name="connsiteX0" fmla="*/ 574452 w 574452"/>
              <a:gd name="connsiteY0" fmla="*/ 0 h 2901164"/>
              <a:gd name="connsiteX1" fmla="*/ 574452 w 574452"/>
              <a:gd name="connsiteY1" fmla="*/ 522210 h 2901164"/>
              <a:gd name="connsiteX2" fmla="*/ 574452 w 574452"/>
              <a:gd name="connsiteY2" fmla="*/ 1073431 h 2901164"/>
              <a:gd name="connsiteX3" fmla="*/ 574452 w 574452"/>
              <a:gd name="connsiteY3" fmla="*/ 1682675 h 2901164"/>
              <a:gd name="connsiteX4" fmla="*/ 574452 w 574452"/>
              <a:gd name="connsiteY4" fmla="*/ 2204885 h 2901164"/>
              <a:gd name="connsiteX5" fmla="*/ 574452 w 574452"/>
              <a:gd name="connsiteY5" fmla="*/ 2901164 h 2901164"/>
              <a:gd name="connsiteX6" fmla="*/ 570743 w 574452"/>
              <a:gd name="connsiteY6" fmla="*/ 2901164 h 2901164"/>
              <a:gd name="connsiteX7" fmla="*/ 290487 w 574452"/>
              <a:gd name="connsiteY7" fmla="*/ 2675285 h 2901164"/>
              <a:gd name="connsiteX8" fmla="*/ 10232 w 574452"/>
              <a:gd name="connsiteY8" fmla="*/ 2901164 h 2901164"/>
              <a:gd name="connsiteX9" fmla="*/ 0 w 574452"/>
              <a:gd name="connsiteY9" fmla="*/ 2901164 h 2901164"/>
              <a:gd name="connsiteX10" fmla="*/ 0 w 574452"/>
              <a:gd name="connsiteY10" fmla="*/ 2320931 h 2901164"/>
              <a:gd name="connsiteX11" fmla="*/ 0 w 574452"/>
              <a:gd name="connsiteY11" fmla="*/ 1682675 h 2901164"/>
              <a:gd name="connsiteX12" fmla="*/ 0 w 574452"/>
              <a:gd name="connsiteY12" fmla="*/ 1160466 h 2901164"/>
              <a:gd name="connsiteX13" fmla="*/ 0 w 574452"/>
              <a:gd name="connsiteY13" fmla="*/ 638256 h 2901164"/>
              <a:gd name="connsiteX14" fmla="*/ 0 w 574452"/>
              <a:gd name="connsiteY14" fmla="*/ 0 h 2901164"/>
              <a:gd name="connsiteX15" fmla="*/ 574452 w 574452"/>
              <a:gd name="connsiteY15" fmla="*/ 0 h 29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74452" h="2901164" fill="none" extrusionOk="0">
                <a:moveTo>
                  <a:pt x="574452" y="0"/>
                </a:moveTo>
                <a:cubicBezTo>
                  <a:pt x="553171" y="240780"/>
                  <a:pt x="593963" y="409952"/>
                  <a:pt x="574452" y="522210"/>
                </a:cubicBezTo>
                <a:cubicBezTo>
                  <a:pt x="554942" y="634468"/>
                  <a:pt x="565997" y="843501"/>
                  <a:pt x="574452" y="1073431"/>
                </a:cubicBezTo>
                <a:cubicBezTo>
                  <a:pt x="582907" y="1303361"/>
                  <a:pt x="566131" y="1461105"/>
                  <a:pt x="574452" y="1682675"/>
                </a:cubicBezTo>
                <a:cubicBezTo>
                  <a:pt x="582773" y="1904245"/>
                  <a:pt x="595363" y="2033889"/>
                  <a:pt x="574452" y="2204885"/>
                </a:cubicBezTo>
                <a:cubicBezTo>
                  <a:pt x="553542" y="2375881"/>
                  <a:pt x="602016" y="2740817"/>
                  <a:pt x="574452" y="2901164"/>
                </a:cubicBezTo>
                <a:cubicBezTo>
                  <a:pt x="573434" y="2901133"/>
                  <a:pt x="571650" y="2901140"/>
                  <a:pt x="570743" y="2901164"/>
                </a:cubicBezTo>
                <a:cubicBezTo>
                  <a:pt x="487738" y="2824041"/>
                  <a:pt x="337505" y="2732770"/>
                  <a:pt x="290487" y="2675285"/>
                </a:cubicBezTo>
                <a:cubicBezTo>
                  <a:pt x="220525" y="2734809"/>
                  <a:pt x="115283" y="2811972"/>
                  <a:pt x="10232" y="2901164"/>
                </a:cubicBezTo>
                <a:cubicBezTo>
                  <a:pt x="7563" y="2901326"/>
                  <a:pt x="3307" y="2900723"/>
                  <a:pt x="0" y="2901164"/>
                </a:cubicBezTo>
                <a:cubicBezTo>
                  <a:pt x="4143" y="2736751"/>
                  <a:pt x="27590" y="2531338"/>
                  <a:pt x="0" y="2320931"/>
                </a:cubicBezTo>
                <a:cubicBezTo>
                  <a:pt x="-27590" y="2110524"/>
                  <a:pt x="-30683" y="1966150"/>
                  <a:pt x="0" y="1682675"/>
                </a:cubicBezTo>
                <a:cubicBezTo>
                  <a:pt x="30683" y="1399200"/>
                  <a:pt x="17432" y="1317706"/>
                  <a:pt x="0" y="1160466"/>
                </a:cubicBezTo>
                <a:cubicBezTo>
                  <a:pt x="-17432" y="1003226"/>
                  <a:pt x="-14722" y="838015"/>
                  <a:pt x="0" y="638256"/>
                </a:cubicBezTo>
                <a:cubicBezTo>
                  <a:pt x="14722" y="438497"/>
                  <a:pt x="-6384" y="272701"/>
                  <a:pt x="0" y="0"/>
                </a:cubicBezTo>
                <a:cubicBezTo>
                  <a:pt x="117551" y="11061"/>
                  <a:pt x="292421" y="-23867"/>
                  <a:pt x="574452" y="0"/>
                </a:cubicBezTo>
                <a:close/>
              </a:path>
              <a:path w="574452" h="2901164" stroke="0" extrusionOk="0">
                <a:moveTo>
                  <a:pt x="574452" y="0"/>
                </a:moveTo>
                <a:cubicBezTo>
                  <a:pt x="589353" y="264378"/>
                  <a:pt x="561199" y="337028"/>
                  <a:pt x="574452" y="551221"/>
                </a:cubicBezTo>
                <a:cubicBezTo>
                  <a:pt x="587705" y="765414"/>
                  <a:pt x="573840" y="961842"/>
                  <a:pt x="574452" y="1189477"/>
                </a:cubicBezTo>
                <a:cubicBezTo>
                  <a:pt x="575064" y="1417112"/>
                  <a:pt x="589912" y="1501585"/>
                  <a:pt x="574452" y="1740698"/>
                </a:cubicBezTo>
                <a:cubicBezTo>
                  <a:pt x="558992" y="1979811"/>
                  <a:pt x="590123" y="2055486"/>
                  <a:pt x="574452" y="2233896"/>
                </a:cubicBezTo>
                <a:cubicBezTo>
                  <a:pt x="558781" y="2412306"/>
                  <a:pt x="562899" y="2653262"/>
                  <a:pt x="574452" y="2901164"/>
                </a:cubicBezTo>
                <a:cubicBezTo>
                  <a:pt x="573238" y="2901336"/>
                  <a:pt x="571831" y="2901068"/>
                  <a:pt x="570743" y="2901164"/>
                </a:cubicBezTo>
                <a:cubicBezTo>
                  <a:pt x="507054" y="2840781"/>
                  <a:pt x="403474" y="2754959"/>
                  <a:pt x="290487" y="2675285"/>
                </a:cubicBezTo>
                <a:cubicBezTo>
                  <a:pt x="210595" y="2750375"/>
                  <a:pt x="71178" y="2844005"/>
                  <a:pt x="10232" y="2901164"/>
                </a:cubicBezTo>
                <a:cubicBezTo>
                  <a:pt x="5375" y="2900961"/>
                  <a:pt x="2934" y="2900763"/>
                  <a:pt x="0" y="2901164"/>
                </a:cubicBezTo>
                <a:cubicBezTo>
                  <a:pt x="16191" y="2601004"/>
                  <a:pt x="-4505" y="2535536"/>
                  <a:pt x="0" y="2291920"/>
                </a:cubicBezTo>
                <a:cubicBezTo>
                  <a:pt x="4505" y="2048304"/>
                  <a:pt x="3850" y="1957476"/>
                  <a:pt x="0" y="1740698"/>
                </a:cubicBezTo>
                <a:cubicBezTo>
                  <a:pt x="-3850" y="1523920"/>
                  <a:pt x="-15508" y="1420052"/>
                  <a:pt x="0" y="1160466"/>
                </a:cubicBezTo>
                <a:cubicBezTo>
                  <a:pt x="15508" y="900880"/>
                  <a:pt x="20401" y="841599"/>
                  <a:pt x="0" y="638256"/>
                </a:cubicBezTo>
                <a:cubicBezTo>
                  <a:pt x="-20401" y="434913"/>
                  <a:pt x="-9390" y="210322"/>
                  <a:pt x="0" y="0"/>
                </a:cubicBezTo>
                <a:cubicBezTo>
                  <a:pt x="265762" y="-16083"/>
                  <a:pt x="431810" y="-16610"/>
                  <a:pt x="574452" y="0"/>
                </a:cubicBezTo>
                <a:close/>
              </a:path>
            </a:pathLst>
          </a:custGeom>
          <a:solidFill>
            <a:srgbClr val="ABDDFF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798819151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11F197B-E7F1-4DC0-9459-A9564B0C00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>
            <a:off x="672304" y="2283879"/>
            <a:ext cx="377580" cy="761351"/>
          </a:xfrm>
          <a:prstGeom prst="rect">
            <a:avLst/>
          </a:prstGeom>
          <a:effectLst/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3D69F06-18B8-4310-9FDB-668CC1829F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13" t="10211" r="28949" b="6311"/>
          <a:stretch/>
        </p:blipFill>
        <p:spPr>
          <a:xfrm>
            <a:off x="672304" y="3804132"/>
            <a:ext cx="383771" cy="767541"/>
          </a:xfrm>
          <a:prstGeom prst="rect">
            <a:avLst/>
          </a:prstGeom>
          <a:effectLst/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F584824-AB4C-41D9-B91B-9834BEBC55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>
            <a:off x="8528814" y="2283879"/>
            <a:ext cx="377580" cy="761351"/>
          </a:xfrm>
          <a:prstGeom prst="rect">
            <a:avLst/>
          </a:prstGeom>
          <a:effectLst/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D2D38FC-D580-4C83-9661-C7D3DA70CD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13" t="10211" r="28949" b="6311"/>
          <a:stretch/>
        </p:blipFill>
        <p:spPr>
          <a:xfrm>
            <a:off x="8528814" y="3804132"/>
            <a:ext cx="383771" cy="767541"/>
          </a:xfrm>
          <a:prstGeom prst="rect">
            <a:avLst/>
          </a:prstGeom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27BEE44-952A-405E-81A7-87BA21F326CB}"/>
              </a:ext>
            </a:extLst>
          </p:cNvPr>
          <p:cNvSpPr txBox="1"/>
          <p:nvPr/>
        </p:nvSpPr>
        <p:spPr>
          <a:xfrm>
            <a:off x="956376" y="863473"/>
            <a:ext cx="2955921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데이터 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/ </a:t>
            </a:r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3D2AC0-4192-4EFA-BED6-327D8529E36A}"/>
              </a:ext>
            </a:extLst>
          </p:cNvPr>
          <p:cNvSpPr txBox="1"/>
          <p:nvPr/>
        </p:nvSpPr>
        <p:spPr>
          <a:xfrm>
            <a:off x="4975299" y="863473"/>
            <a:ext cx="2955921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백엔드</a:t>
            </a:r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/</a:t>
            </a:r>
            <a:r>
              <a:rPr lang="ko-KR" altLang="en-US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인프라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30569D-27A5-4EE7-9140-BB8CC68379C9}"/>
              </a:ext>
            </a:extLst>
          </p:cNvPr>
          <p:cNvSpPr txBox="1"/>
          <p:nvPr/>
        </p:nvSpPr>
        <p:spPr>
          <a:xfrm>
            <a:off x="8626187" y="882945"/>
            <a:ext cx="3127097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프론트엔드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088465B0-C822-4349-AEB8-4ED88497DC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" t="5003" r="5569" b="11005"/>
          <a:stretch/>
        </p:blipFill>
        <p:spPr>
          <a:xfrm>
            <a:off x="438723" y="379733"/>
            <a:ext cx="1404852" cy="1360721"/>
          </a:xfrm>
          <a:prstGeom prst="rect">
            <a:avLst/>
          </a:prstGeom>
          <a:effectLst/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A27CCBA0-A6E9-40B1-B580-E6200F1DFA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4" t="22641" r="16879" b="18791"/>
          <a:stretch/>
        </p:blipFill>
        <p:spPr>
          <a:xfrm>
            <a:off x="8429452" y="648285"/>
            <a:ext cx="1021484" cy="921479"/>
          </a:xfrm>
          <a:prstGeom prst="rect">
            <a:avLst/>
          </a:prstGeom>
          <a:effectLst/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3EC582A-7AE9-4B03-A123-C6D64440439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8" t="24322" r="18073" b="13932"/>
          <a:stretch/>
        </p:blipFill>
        <p:spPr>
          <a:xfrm>
            <a:off x="4407557" y="543758"/>
            <a:ext cx="1180407" cy="1130531"/>
          </a:xfrm>
          <a:prstGeom prst="rect">
            <a:avLst/>
          </a:prstGeom>
          <a:effectLst/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82AA5D86-4621-485D-A6A8-37FECF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>
            <a:off x="4655476" y="2283879"/>
            <a:ext cx="377580" cy="761351"/>
          </a:xfrm>
          <a:prstGeom prst="rect">
            <a:avLst/>
          </a:prstGeom>
          <a:effectLst/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9B3606F-D3AE-471F-8DF9-3659C879C8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13" t="10211" r="28949" b="6311"/>
          <a:stretch/>
        </p:blipFill>
        <p:spPr>
          <a:xfrm>
            <a:off x="4655476" y="3804132"/>
            <a:ext cx="383771" cy="767541"/>
          </a:xfrm>
          <a:prstGeom prst="rect">
            <a:avLst/>
          </a:prstGeom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27BEE44-952A-405E-81A7-87BA21F326CB}"/>
              </a:ext>
            </a:extLst>
          </p:cNvPr>
          <p:cNvSpPr txBox="1"/>
          <p:nvPr/>
        </p:nvSpPr>
        <p:spPr>
          <a:xfrm>
            <a:off x="956375" y="2224194"/>
            <a:ext cx="2955921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백진규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7BEE44-952A-405E-81A7-87BA21F326CB}"/>
              </a:ext>
            </a:extLst>
          </p:cNvPr>
          <p:cNvSpPr txBox="1"/>
          <p:nvPr/>
        </p:nvSpPr>
        <p:spPr>
          <a:xfrm>
            <a:off x="956375" y="3759345"/>
            <a:ext cx="2955921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장태수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7BEE44-952A-405E-81A7-87BA21F326CB}"/>
              </a:ext>
            </a:extLst>
          </p:cNvPr>
          <p:cNvSpPr txBox="1"/>
          <p:nvPr/>
        </p:nvSpPr>
        <p:spPr>
          <a:xfrm>
            <a:off x="4844266" y="2224194"/>
            <a:ext cx="2955921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전경향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7BEE44-952A-405E-81A7-87BA21F326CB}"/>
              </a:ext>
            </a:extLst>
          </p:cNvPr>
          <p:cNvSpPr txBox="1"/>
          <p:nvPr/>
        </p:nvSpPr>
        <p:spPr>
          <a:xfrm>
            <a:off x="4844266" y="3759345"/>
            <a:ext cx="2955921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신온유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7BEE44-952A-405E-81A7-87BA21F326CB}"/>
              </a:ext>
            </a:extLst>
          </p:cNvPr>
          <p:cNvSpPr txBox="1"/>
          <p:nvPr/>
        </p:nvSpPr>
        <p:spPr>
          <a:xfrm>
            <a:off x="8797363" y="2224194"/>
            <a:ext cx="2955921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유현정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7BEE44-952A-405E-81A7-87BA21F326CB}"/>
              </a:ext>
            </a:extLst>
          </p:cNvPr>
          <p:cNvSpPr txBox="1"/>
          <p:nvPr/>
        </p:nvSpPr>
        <p:spPr>
          <a:xfrm>
            <a:off x="8797363" y="3759345"/>
            <a:ext cx="2955921" cy="63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문성현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20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FCB54344-4F4A-432B-91B3-EDCC3BA263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" t="14306" r="6079" b="-1884"/>
          <a:stretch/>
        </p:blipFill>
        <p:spPr>
          <a:xfrm rot="694358">
            <a:off x="1304700" y="4856781"/>
            <a:ext cx="1230283" cy="1259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5DD5C49-4853-4DF3-9E50-5F4F39000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93" y="5486397"/>
            <a:ext cx="1371603" cy="1371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5613C6-1729-4E42-8E81-8423E76A9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37" y="4886059"/>
            <a:ext cx="2098782" cy="20987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자유형 136">
            <a:extLst>
              <a:ext uri="{FF2B5EF4-FFF2-40B4-BE49-F238E27FC236}">
                <a16:creationId xmlns:a16="http://schemas.microsoft.com/office/drawing/2014/main" id="{27D3527A-2F96-4682-993B-7EF57FE45F44}"/>
              </a:ext>
            </a:extLst>
          </p:cNvPr>
          <p:cNvSpPr/>
          <p:nvPr/>
        </p:nvSpPr>
        <p:spPr>
          <a:xfrm rot="16200000">
            <a:off x="2271945" y="-786435"/>
            <a:ext cx="671013" cy="3147450"/>
          </a:xfrm>
          <a:custGeom>
            <a:avLst/>
            <a:gdLst>
              <a:gd name="connsiteX0" fmla="*/ 671013 w 671013"/>
              <a:gd name="connsiteY0" fmla="*/ 0 h 3147450"/>
              <a:gd name="connsiteX1" fmla="*/ 671013 w 671013"/>
              <a:gd name="connsiteY1" fmla="*/ 629490 h 3147450"/>
              <a:gd name="connsiteX2" fmla="*/ 671013 w 671013"/>
              <a:gd name="connsiteY2" fmla="*/ 1290455 h 3147450"/>
              <a:gd name="connsiteX3" fmla="*/ 671013 w 671013"/>
              <a:gd name="connsiteY3" fmla="*/ 1951419 h 3147450"/>
              <a:gd name="connsiteX4" fmla="*/ 671013 w 671013"/>
              <a:gd name="connsiteY4" fmla="*/ 2549435 h 3147450"/>
              <a:gd name="connsiteX5" fmla="*/ 671013 w 671013"/>
              <a:gd name="connsiteY5" fmla="*/ 3147450 h 3147450"/>
              <a:gd name="connsiteX6" fmla="*/ 666680 w 671013"/>
              <a:gd name="connsiteY6" fmla="*/ 3147450 h 3147450"/>
              <a:gd name="connsiteX7" fmla="*/ 339316 w 671013"/>
              <a:gd name="connsiteY7" fmla="*/ 2902395 h 3147450"/>
              <a:gd name="connsiteX8" fmla="*/ 11952 w 671013"/>
              <a:gd name="connsiteY8" fmla="*/ 3147450 h 3147450"/>
              <a:gd name="connsiteX9" fmla="*/ 0 w 671013"/>
              <a:gd name="connsiteY9" fmla="*/ 3147450 h 3147450"/>
              <a:gd name="connsiteX10" fmla="*/ 0 w 671013"/>
              <a:gd name="connsiteY10" fmla="*/ 2455011 h 3147450"/>
              <a:gd name="connsiteX11" fmla="*/ 0 w 671013"/>
              <a:gd name="connsiteY11" fmla="*/ 1919945 h 3147450"/>
              <a:gd name="connsiteX12" fmla="*/ 0 w 671013"/>
              <a:gd name="connsiteY12" fmla="*/ 1290454 h 3147450"/>
              <a:gd name="connsiteX13" fmla="*/ 0 w 671013"/>
              <a:gd name="connsiteY13" fmla="*/ 723913 h 3147450"/>
              <a:gd name="connsiteX14" fmla="*/ 0 w 671013"/>
              <a:gd name="connsiteY14" fmla="*/ 0 h 3147450"/>
              <a:gd name="connsiteX15" fmla="*/ 671013 w 671013"/>
              <a:gd name="connsiteY15" fmla="*/ 0 h 314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1013" h="3147450" fill="none" extrusionOk="0">
                <a:moveTo>
                  <a:pt x="671013" y="0"/>
                </a:moveTo>
                <a:cubicBezTo>
                  <a:pt x="649746" y="283993"/>
                  <a:pt x="694072" y="323212"/>
                  <a:pt x="671013" y="629490"/>
                </a:cubicBezTo>
                <a:cubicBezTo>
                  <a:pt x="647955" y="935768"/>
                  <a:pt x="683314" y="1113294"/>
                  <a:pt x="671013" y="1290455"/>
                </a:cubicBezTo>
                <a:cubicBezTo>
                  <a:pt x="658712" y="1467616"/>
                  <a:pt x="654281" y="1655966"/>
                  <a:pt x="671013" y="1951419"/>
                </a:cubicBezTo>
                <a:cubicBezTo>
                  <a:pt x="687745" y="2246872"/>
                  <a:pt x="692902" y="2307570"/>
                  <a:pt x="671013" y="2549435"/>
                </a:cubicBezTo>
                <a:cubicBezTo>
                  <a:pt x="649124" y="2791300"/>
                  <a:pt x="645402" y="2883327"/>
                  <a:pt x="671013" y="3147450"/>
                </a:cubicBezTo>
                <a:cubicBezTo>
                  <a:pt x="668946" y="3147336"/>
                  <a:pt x="667951" y="3147510"/>
                  <a:pt x="666680" y="3147450"/>
                </a:cubicBezTo>
                <a:cubicBezTo>
                  <a:pt x="582339" y="3093814"/>
                  <a:pt x="417226" y="2938007"/>
                  <a:pt x="339316" y="2902395"/>
                </a:cubicBezTo>
                <a:cubicBezTo>
                  <a:pt x="264807" y="2972746"/>
                  <a:pt x="117062" y="3086978"/>
                  <a:pt x="11952" y="3147450"/>
                </a:cubicBezTo>
                <a:cubicBezTo>
                  <a:pt x="7465" y="3147932"/>
                  <a:pt x="2523" y="3146994"/>
                  <a:pt x="0" y="3147450"/>
                </a:cubicBezTo>
                <a:cubicBezTo>
                  <a:pt x="31822" y="2872548"/>
                  <a:pt x="21662" y="2703606"/>
                  <a:pt x="0" y="2455011"/>
                </a:cubicBezTo>
                <a:cubicBezTo>
                  <a:pt x="-21662" y="2206416"/>
                  <a:pt x="26356" y="2075137"/>
                  <a:pt x="0" y="1919945"/>
                </a:cubicBezTo>
                <a:cubicBezTo>
                  <a:pt x="-26356" y="1764753"/>
                  <a:pt x="-14074" y="1530057"/>
                  <a:pt x="0" y="1290454"/>
                </a:cubicBezTo>
                <a:cubicBezTo>
                  <a:pt x="14074" y="1050851"/>
                  <a:pt x="24739" y="885783"/>
                  <a:pt x="0" y="723913"/>
                </a:cubicBezTo>
                <a:cubicBezTo>
                  <a:pt x="-24739" y="562043"/>
                  <a:pt x="-17598" y="279551"/>
                  <a:pt x="0" y="0"/>
                </a:cubicBezTo>
                <a:cubicBezTo>
                  <a:pt x="143814" y="-1962"/>
                  <a:pt x="437031" y="-24091"/>
                  <a:pt x="671013" y="0"/>
                </a:cubicBezTo>
                <a:close/>
              </a:path>
              <a:path w="671013" h="3147450" stroke="0" extrusionOk="0">
                <a:moveTo>
                  <a:pt x="671013" y="0"/>
                </a:moveTo>
                <a:cubicBezTo>
                  <a:pt x="664200" y="237793"/>
                  <a:pt x="686378" y="330429"/>
                  <a:pt x="671013" y="566541"/>
                </a:cubicBezTo>
                <a:cubicBezTo>
                  <a:pt x="655648" y="802653"/>
                  <a:pt x="684883" y="1013152"/>
                  <a:pt x="671013" y="1164557"/>
                </a:cubicBezTo>
                <a:cubicBezTo>
                  <a:pt x="657143" y="1315962"/>
                  <a:pt x="652724" y="1536419"/>
                  <a:pt x="671013" y="1762572"/>
                </a:cubicBezTo>
                <a:cubicBezTo>
                  <a:pt x="689302" y="1988726"/>
                  <a:pt x="667280" y="2300947"/>
                  <a:pt x="671013" y="2455011"/>
                </a:cubicBezTo>
                <a:cubicBezTo>
                  <a:pt x="674746" y="2609075"/>
                  <a:pt x="642746" y="2857638"/>
                  <a:pt x="671013" y="3147450"/>
                </a:cubicBezTo>
                <a:cubicBezTo>
                  <a:pt x="669065" y="3147623"/>
                  <a:pt x="667651" y="3147366"/>
                  <a:pt x="666680" y="3147450"/>
                </a:cubicBezTo>
                <a:cubicBezTo>
                  <a:pt x="577639" y="3097970"/>
                  <a:pt x="482506" y="3013464"/>
                  <a:pt x="339316" y="2902395"/>
                </a:cubicBezTo>
                <a:cubicBezTo>
                  <a:pt x="246400" y="2961516"/>
                  <a:pt x="104304" y="3081662"/>
                  <a:pt x="11952" y="3147450"/>
                </a:cubicBezTo>
                <a:cubicBezTo>
                  <a:pt x="8350" y="3146930"/>
                  <a:pt x="5221" y="3146864"/>
                  <a:pt x="0" y="3147450"/>
                </a:cubicBezTo>
                <a:cubicBezTo>
                  <a:pt x="17676" y="2919804"/>
                  <a:pt x="-24455" y="2690154"/>
                  <a:pt x="0" y="2517960"/>
                </a:cubicBezTo>
                <a:cubicBezTo>
                  <a:pt x="24455" y="2345766"/>
                  <a:pt x="797" y="2207547"/>
                  <a:pt x="0" y="1919945"/>
                </a:cubicBezTo>
                <a:cubicBezTo>
                  <a:pt x="-797" y="1632344"/>
                  <a:pt x="26742" y="1488811"/>
                  <a:pt x="0" y="1290454"/>
                </a:cubicBezTo>
                <a:cubicBezTo>
                  <a:pt x="-26742" y="1092097"/>
                  <a:pt x="17292" y="978732"/>
                  <a:pt x="0" y="692439"/>
                </a:cubicBezTo>
                <a:cubicBezTo>
                  <a:pt x="-17292" y="406146"/>
                  <a:pt x="-1104" y="259262"/>
                  <a:pt x="0" y="0"/>
                </a:cubicBezTo>
                <a:cubicBezTo>
                  <a:pt x="272710" y="21071"/>
                  <a:pt x="532101" y="-11332"/>
                  <a:pt x="671013" y="0"/>
                </a:cubicBezTo>
                <a:close/>
              </a:path>
            </a:pathLst>
          </a:custGeom>
          <a:solidFill>
            <a:srgbClr val="FFC5CD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357297848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EB29A-CEA5-4BA7-83F9-77E705EBE128}"/>
              </a:ext>
            </a:extLst>
          </p:cNvPr>
          <p:cNvSpPr txBox="1"/>
          <p:nvPr/>
        </p:nvSpPr>
        <p:spPr>
          <a:xfrm>
            <a:off x="954101" y="476966"/>
            <a:ext cx="301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개발일정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BCFD54D-4B6D-498A-A670-4FD685A90A39}"/>
              </a:ext>
            </a:extLst>
          </p:cNvPr>
          <p:cNvGrpSpPr/>
          <p:nvPr/>
        </p:nvGrpSpPr>
        <p:grpSpPr>
          <a:xfrm rot="1452024">
            <a:off x="1215945" y="5708772"/>
            <a:ext cx="879715" cy="296128"/>
            <a:chOff x="10207642" y="3661624"/>
            <a:chExt cx="2267168" cy="76316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485CFA76-E64B-4789-A954-CD058B53D91D}"/>
                </a:ext>
              </a:extLst>
            </p:cNvPr>
            <p:cNvSpPr/>
            <p:nvPr/>
          </p:nvSpPr>
          <p:spPr>
            <a:xfrm rot="5749590">
              <a:off x="10309143" y="3560123"/>
              <a:ext cx="752995" cy="955998"/>
            </a:xfrm>
            <a:custGeom>
              <a:avLst/>
              <a:gdLst>
                <a:gd name="connsiteX0" fmla="*/ 4574 w 752995"/>
                <a:gd name="connsiteY0" fmla="*/ 532934 h 955998"/>
                <a:gd name="connsiteX1" fmla="*/ 0 w 752995"/>
                <a:gd name="connsiteY1" fmla="*/ 449225 h 955998"/>
                <a:gd name="connsiteX2" fmla="*/ 38445 w 752995"/>
                <a:gd name="connsiteY2" fmla="*/ 216994 h 955998"/>
                <a:gd name="connsiteX3" fmla="*/ 57883 w 752995"/>
                <a:gd name="connsiteY3" fmla="*/ 173527 h 955998"/>
                <a:gd name="connsiteX4" fmla="*/ 59617 w 752995"/>
                <a:gd name="connsiteY4" fmla="*/ 167956 h 955998"/>
                <a:gd name="connsiteX5" fmla="*/ 62607 w 752995"/>
                <a:gd name="connsiteY5" fmla="*/ 162962 h 955998"/>
                <a:gd name="connsiteX6" fmla="*/ 65934 w 752995"/>
                <a:gd name="connsiteY6" fmla="*/ 155523 h 955998"/>
                <a:gd name="connsiteX7" fmla="*/ 78684 w 752995"/>
                <a:gd name="connsiteY7" fmla="*/ 136113 h 955998"/>
                <a:gd name="connsiteX8" fmla="*/ 84129 w 752995"/>
                <a:gd name="connsiteY8" fmla="*/ 127018 h 955998"/>
                <a:gd name="connsiteX9" fmla="*/ 85951 w 752995"/>
                <a:gd name="connsiteY9" fmla="*/ 125050 h 955998"/>
                <a:gd name="connsiteX10" fmla="*/ 99249 w 752995"/>
                <a:gd name="connsiteY10" fmla="*/ 104804 h 955998"/>
                <a:gd name="connsiteX11" fmla="*/ 179743 w 752995"/>
                <a:gd name="connsiteY11" fmla="*/ 42306 h 955998"/>
                <a:gd name="connsiteX12" fmla="*/ 198154 w 752995"/>
                <a:gd name="connsiteY12" fmla="*/ 38881 h 955998"/>
                <a:gd name="connsiteX13" fmla="*/ 211345 w 752995"/>
                <a:gd name="connsiteY13" fmla="*/ 32054 h 955998"/>
                <a:gd name="connsiteX14" fmla="*/ 329423 w 752995"/>
                <a:gd name="connsiteY14" fmla="*/ 2222 h 955998"/>
                <a:gd name="connsiteX15" fmla="*/ 660240 w 752995"/>
                <a:gd name="connsiteY15" fmla="*/ 194745 h 955998"/>
                <a:gd name="connsiteX16" fmla="*/ 658589 w 752995"/>
                <a:gd name="connsiteY16" fmla="*/ 240516 h 955998"/>
                <a:gd name="connsiteX17" fmla="*/ 647558 w 752995"/>
                <a:gd name="connsiteY17" fmla="*/ 275955 h 955998"/>
                <a:gd name="connsiteX18" fmla="*/ 686762 w 752995"/>
                <a:gd name="connsiteY18" fmla="*/ 303986 h 955998"/>
                <a:gd name="connsiteX19" fmla="*/ 752135 w 752995"/>
                <a:gd name="connsiteY19" fmla="*/ 423830 h 955998"/>
                <a:gd name="connsiteX20" fmla="*/ 678093 w 752995"/>
                <a:gd name="connsiteY20" fmla="*/ 591390 h 955998"/>
                <a:gd name="connsiteX21" fmla="*/ 673855 w 752995"/>
                <a:gd name="connsiteY21" fmla="*/ 594559 h 955998"/>
                <a:gd name="connsiteX22" fmla="*/ 705493 w 752995"/>
                <a:gd name="connsiteY22" fmla="*/ 633220 h 955998"/>
                <a:gd name="connsiteX23" fmla="*/ 726134 w 752995"/>
                <a:gd name="connsiteY23" fmla="*/ 698402 h 955998"/>
                <a:gd name="connsiteX24" fmla="*/ 441022 w 752995"/>
                <a:gd name="connsiteY24" fmla="*/ 953776 h 955998"/>
                <a:gd name="connsiteX25" fmla="*/ 143301 w 752995"/>
                <a:gd name="connsiteY25" fmla="*/ 845955 h 955998"/>
                <a:gd name="connsiteX26" fmla="*/ 133149 w 752995"/>
                <a:gd name="connsiteY26" fmla="*/ 827597 h 955998"/>
                <a:gd name="connsiteX27" fmla="*/ 99250 w 752995"/>
                <a:gd name="connsiteY27" fmla="*/ 793646 h 955998"/>
                <a:gd name="connsiteX28" fmla="*/ 4574 w 752995"/>
                <a:gd name="connsiteY28" fmla="*/ 532934 h 95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995" h="955998">
                  <a:moveTo>
                    <a:pt x="4574" y="532934"/>
                  </a:moveTo>
                  <a:cubicBezTo>
                    <a:pt x="1575" y="505895"/>
                    <a:pt x="0" y="477900"/>
                    <a:pt x="0" y="449225"/>
                  </a:cubicBezTo>
                  <a:cubicBezTo>
                    <a:pt x="0" y="363201"/>
                    <a:pt x="14173" y="283286"/>
                    <a:pt x="38445" y="216994"/>
                  </a:cubicBezTo>
                  <a:lnTo>
                    <a:pt x="57883" y="173527"/>
                  </a:lnTo>
                  <a:lnTo>
                    <a:pt x="59617" y="167956"/>
                  </a:lnTo>
                  <a:lnTo>
                    <a:pt x="62607" y="162962"/>
                  </a:lnTo>
                  <a:lnTo>
                    <a:pt x="65934" y="155523"/>
                  </a:lnTo>
                  <a:lnTo>
                    <a:pt x="78684" y="136113"/>
                  </a:lnTo>
                  <a:lnTo>
                    <a:pt x="84129" y="127018"/>
                  </a:lnTo>
                  <a:lnTo>
                    <a:pt x="85951" y="125050"/>
                  </a:lnTo>
                  <a:lnTo>
                    <a:pt x="99249" y="104804"/>
                  </a:lnTo>
                  <a:cubicBezTo>
                    <a:pt x="123202" y="74946"/>
                    <a:pt x="150435" y="53372"/>
                    <a:pt x="179743" y="42306"/>
                  </a:cubicBezTo>
                  <a:lnTo>
                    <a:pt x="198154" y="38881"/>
                  </a:lnTo>
                  <a:lnTo>
                    <a:pt x="211345" y="32054"/>
                  </a:lnTo>
                  <a:cubicBezTo>
                    <a:pt x="247033" y="16961"/>
                    <a:pt x="286902" y="6561"/>
                    <a:pt x="329423" y="2222"/>
                  </a:cubicBezTo>
                  <a:cubicBezTo>
                    <a:pt x="499507" y="-15134"/>
                    <a:pt x="647619" y="71062"/>
                    <a:pt x="660240" y="194745"/>
                  </a:cubicBezTo>
                  <a:cubicBezTo>
                    <a:pt x="661818" y="210205"/>
                    <a:pt x="661204" y="225519"/>
                    <a:pt x="658589" y="240516"/>
                  </a:cubicBezTo>
                  <a:lnTo>
                    <a:pt x="647558" y="275955"/>
                  </a:lnTo>
                  <a:lnTo>
                    <a:pt x="686762" y="303986"/>
                  </a:lnTo>
                  <a:cubicBezTo>
                    <a:pt x="723616" y="336340"/>
                    <a:pt x="747402" y="377449"/>
                    <a:pt x="752135" y="423830"/>
                  </a:cubicBezTo>
                  <a:cubicBezTo>
                    <a:pt x="758445" y="485672"/>
                    <a:pt x="729688" y="545176"/>
                    <a:pt x="678093" y="591390"/>
                  </a:cubicBezTo>
                  <a:lnTo>
                    <a:pt x="673855" y="594559"/>
                  </a:lnTo>
                  <a:lnTo>
                    <a:pt x="705493" y="633220"/>
                  </a:lnTo>
                  <a:cubicBezTo>
                    <a:pt x="716638" y="653339"/>
                    <a:pt x="723768" y="675212"/>
                    <a:pt x="726134" y="698402"/>
                  </a:cubicBezTo>
                  <a:cubicBezTo>
                    <a:pt x="738755" y="822085"/>
                    <a:pt x="611105" y="936420"/>
                    <a:pt x="441022" y="953776"/>
                  </a:cubicBezTo>
                  <a:cubicBezTo>
                    <a:pt x="313459" y="966793"/>
                    <a:pt x="198255" y="921562"/>
                    <a:pt x="143301" y="845955"/>
                  </a:cubicBezTo>
                  <a:lnTo>
                    <a:pt x="133149" y="827597"/>
                  </a:lnTo>
                  <a:lnTo>
                    <a:pt x="99250" y="793646"/>
                  </a:lnTo>
                  <a:cubicBezTo>
                    <a:pt x="51345" y="733932"/>
                    <a:pt x="16568" y="641089"/>
                    <a:pt x="4574" y="532934"/>
                  </a:cubicBezTo>
                  <a:close/>
                </a:path>
              </a:pathLst>
            </a:custGeom>
            <a:solidFill>
              <a:srgbClr val="FFD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6FDD09BC-7EF1-4964-8A46-274ADE76758C}"/>
                </a:ext>
              </a:extLst>
            </p:cNvPr>
            <p:cNvSpPr/>
            <p:nvPr/>
          </p:nvSpPr>
          <p:spPr>
            <a:xfrm rot="5749590">
              <a:off x="11620313" y="3570297"/>
              <a:ext cx="752995" cy="955998"/>
            </a:xfrm>
            <a:custGeom>
              <a:avLst/>
              <a:gdLst>
                <a:gd name="connsiteX0" fmla="*/ 4574 w 752995"/>
                <a:gd name="connsiteY0" fmla="*/ 532934 h 955998"/>
                <a:gd name="connsiteX1" fmla="*/ 0 w 752995"/>
                <a:gd name="connsiteY1" fmla="*/ 449225 h 955998"/>
                <a:gd name="connsiteX2" fmla="*/ 38445 w 752995"/>
                <a:gd name="connsiteY2" fmla="*/ 216994 h 955998"/>
                <a:gd name="connsiteX3" fmla="*/ 57883 w 752995"/>
                <a:gd name="connsiteY3" fmla="*/ 173527 h 955998"/>
                <a:gd name="connsiteX4" fmla="*/ 59617 w 752995"/>
                <a:gd name="connsiteY4" fmla="*/ 167956 h 955998"/>
                <a:gd name="connsiteX5" fmla="*/ 62607 w 752995"/>
                <a:gd name="connsiteY5" fmla="*/ 162962 h 955998"/>
                <a:gd name="connsiteX6" fmla="*/ 65934 w 752995"/>
                <a:gd name="connsiteY6" fmla="*/ 155523 h 955998"/>
                <a:gd name="connsiteX7" fmla="*/ 78684 w 752995"/>
                <a:gd name="connsiteY7" fmla="*/ 136113 h 955998"/>
                <a:gd name="connsiteX8" fmla="*/ 84129 w 752995"/>
                <a:gd name="connsiteY8" fmla="*/ 127018 h 955998"/>
                <a:gd name="connsiteX9" fmla="*/ 85951 w 752995"/>
                <a:gd name="connsiteY9" fmla="*/ 125050 h 955998"/>
                <a:gd name="connsiteX10" fmla="*/ 99249 w 752995"/>
                <a:gd name="connsiteY10" fmla="*/ 104804 h 955998"/>
                <a:gd name="connsiteX11" fmla="*/ 179743 w 752995"/>
                <a:gd name="connsiteY11" fmla="*/ 42306 h 955998"/>
                <a:gd name="connsiteX12" fmla="*/ 198154 w 752995"/>
                <a:gd name="connsiteY12" fmla="*/ 38881 h 955998"/>
                <a:gd name="connsiteX13" fmla="*/ 211345 w 752995"/>
                <a:gd name="connsiteY13" fmla="*/ 32054 h 955998"/>
                <a:gd name="connsiteX14" fmla="*/ 329423 w 752995"/>
                <a:gd name="connsiteY14" fmla="*/ 2222 h 955998"/>
                <a:gd name="connsiteX15" fmla="*/ 660240 w 752995"/>
                <a:gd name="connsiteY15" fmla="*/ 194745 h 955998"/>
                <a:gd name="connsiteX16" fmla="*/ 658589 w 752995"/>
                <a:gd name="connsiteY16" fmla="*/ 240516 h 955998"/>
                <a:gd name="connsiteX17" fmla="*/ 647558 w 752995"/>
                <a:gd name="connsiteY17" fmla="*/ 275955 h 955998"/>
                <a:gd name="connsiteX18" fmla="*/ 686762 w 752995"/>
                <a:gd name="connsiteY18" fmla="*/ 303986 h 955998"/>
                <a:gd name="connsiteX19" fmla="*/ 752135 w 752995"/>
                <a:gd name="connsiteY19" fmla="*/ 423830 h 955998"/>
                <a:gd name="connsiteX20" fmla="*/ 678093 w 752995"/>
                <a:gd name="connsiteY20" fmla="*/ 591390 h 955998"/>
                <a:gd name="connsiteX21" fmla="*/ 673855 w 752995"/>
                <a:gd name="connsiteY21" fmla="*/ 594559 h 955998"/>
                <a:gd name="connsiteX22" fmla="*/ 705493 w 752995"/>
                <a:gd name="connsiteY22" fmla="*/ 633220 h 955998"/>
                <a:gd name="connsiteX23" fmla="*/ 726134 w 752995"/>
                <a:gd name="connsiteY23" fmla="*/ 698402 h 955998"/>
                <a:gd name="connsiteX24" fmla="*/ 441022 w 752995"/>
                <a:gd name="connsiteY24" fmla="*/ 953776 h 955998"/>
                <a:gd name="connsiteX25" fmla="*/ 143301 w 752995"/>
                <a:gd name="connsiteY25" fmla="*/ 845955 h 955998"/>
                <a:gd name="connsiteX26" fmla="*/ 133149 w 752995"/>
                <a:gd name="connsiteY26" fmla="*/ 827597 h 955998"/>
                <a:gd name="connsiteX27" fmla="*/ 99250 w 752995"/>
                <a:gd name="connsiteY27" fmla="*/ 793646 h 955998"/>
                <a:gd name="connsiteX28" fmla="*/ 4574 w 752995"/>
                <a:gd name="connsiteY28" fmla="*/ 532934 h 95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995" h="955998">
                  <a:moveTo>
                    <a:pt x="4574" y="532934"/>
                  </a:moveTo>
                  <a:cubicBezTo>
                    <a:pt x="1575" y="505895"/>
                    <a:pt x="0" y="477900"/>
                    <a:pt x="0" y="449225"/>
                  </a:cubicBezTo>
                  <a:cubicBezTo>
                    <a:pt x="0" y="363201"/>
                    <a:pt x="14173" y="283286"/>
                    <a:pt x="38445" y="216994"/>
                  </a:cubicBezTo>
                  <a:lnTo>
                    <a:pt x="57883" y="173527"/>
                  </a:lnTo>
                  <a:lnTo>
                    <a:pt x="59617" y="167956"/>
                  </a:lnTo>
                  <a:lnTo>
                    <a:pt x="62607" y="162962"/>
                  </a:lnTo>
                  <a:lnTo>
                    <a:pt x="65934" y="155523"/>
                  </a:lnTo>
                  <a:lnTo>
                    <a:pt x="78684" y="136113"/>
                  </a:lnTo>
                  <a:lnTo>
                    <a:pt x="84129" y="127018"/>
                  </a:lnTo>
                  <a:lnTo>
                    <a:pt x="85951" y="125050"/>
                  </a:lnTo>
                  <a:lnTo>
                    <a:pt x="99249" y="104804"/>
                  </a:lnTo>
                  <a:cubicBezTo>
                    <a:pt x="123202" y="74946"/>
                    <a:pt x="150435" y="53372"/>
                    <a:pt x="179743" y="42306"/>
                  </a:cubicBezTo>
                  <a:lnTo>
                    <a:pt x="198154" y="38881"/>
                  </a:lnTo>
                  <a:lnTo>
                    <a:pt x="211345" y="32054"/>
                  </a:lnTo>
                  <a:cubicBezTo>
                    <a:pt x="247033" y="16961"/>
                    <a:pt x="286902" y="6561"/>
                    <a:pt x="329423" y="2222"/>
                  </a:cubicBezTo>
                  <a:cubicBezTo>
                    <a:pt x="499507" y="-15134"/>
                    <a:pt x="647619" y="71062"/>
                    <a:pt x="660240" y="194745"/>
                  </a:cubicBezTo>
                  <a:cubicBezTo>
                    <a:pt x="661818" y="210205"/>
                    <a:pt x="661204" y="225519"/>
                    <a:pt x="658589" y="240516"/>
                  </a:cubicBezTo>
                  <a:lnTo>
                    <a:pt x="647558" y="275955"/>
                  </a:lnTo>
                  <a:lnTo>
                    <a:pt x="686762" y="303986"/>
                  </a:lnTo>
                  <a:cubicBezTo>
                    <a:pt x="723616" y="336340"/>
                    <a:pt x="747402" y="377449"/>
                    <a:pt x="752135" y="423830"/>
                  </a:cubicBezTo>
                  <a:cubicBezTo>
                    <a:pt x="758445" y="485672"/>
                    <a:pt x="729688" y="545176"/>
                    <a:pt x="678093" y="591390"/>
                  </a:cubicBezTo>
                  <a:lnTo>
                    <a:pt x="673855" y="594559"/>
                  </a:lnTo>
                  <a:lnTo>
                    <a:pt x="705493" y="633220"/>
                  </a:lnTo>
                  <a:cubicBezTo>
                    <a:pt x="716638" y="653339"/>
                    <a:pt x="723768" y="675212"/>
                    <a:pt x="726134" y="698402"/>
                  </a:cubicBezTo>
                  <a:cubicBezTo>
                    <a:pt x="738755" y="822085"/>
                    <a:pt x="611105" y="936420"/>
                    <a:pt x="441022" y="953776"/>
                  </a:cubicBezTo>
                  <a:cubicBezTo>
                    <a:pt x="313459" y="966793"/>
                    <a:pt x="198255" y="921562"/>
                    <a:pt x="143301" y="845955"/>
                  </a:cubicBezTo>
                  <a:lnTo>
                    <a:pt x="133149" y="827597"/>
                  </a:lnTo>
                  <a:lnTo>
                    <a:pt x="99250" y="793646"/>
                  </a:lnTo>
                  <a:cubicBezTo>
                    <a:pt x="51345" y="733932"/>
                    <a:pt x="16568" y="641089"/>
                    <a:pt x="4574" y="532934"/>
                  </a:cubicBezTo>
                  <a:close/>
                </a:path>
              </a:pathLst>
            </a:custGeom>
            <a:solidFill>
              <a:srgbClr val="FFD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33726" y="1713885"/>
            <a:ext cx="1518974" cy="786291"/>
          </a:xfrm>
          <a:prstGeom prst="rect">
            <a:avLst/>
          </a:prstGeom>
          <a:solidFill>
            <a:srgbClr val="FFC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52700" y="2500176"/>
            <a:ext cx="3054350" cy="786291"/>
          </a:xfrm>
          <a:prstGeom prst="rect">
            <a:avLst/>
          </a:prstGeom>
          <a:solidFill>
            <a:srgbClr val="C2E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07050" y="3271091"/>
            <a:ext cx="1270000" cy="786291"/>
          </a:xfrm>
          <a:prstGeom prst="rect">
            <a:avLst/>
          </a:prstGeom>
          <a:solidFill>
            <a:srgbClr val="C2E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877050" y="4051421"/>
            <a:ext cx="2298700" cy="786291"/>
          </a:xfrm>
          <a:prstGeom prst="rect">
            <a:avLst/>
          </a:prstGeom>
          <a:solidFill>
            <a:srgbClr val="6AB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154214" y="4843033"/>
            <a:ext cx="1270000" cy="786291"/>
          </a:xfrm>
          <a:prstGeom prst="rect">
            <a:avLst/>
          </a:prstGeom>
          <a:solidFill>
            <a:srgbClr val="6AB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B056170-AA2C-4E3D-962F-677C08326748}"/>
              </a:ext>
            </a:extLst>
          </p:cNvPr>
          <p:cNvSpPr/>
          <p:nvPr/>
        </p:nvSpPr>
        <p:spPr>
          <a:xfrm>
            <a:off x="1033726" y="1833692"/>
            <a:ext cx="1518973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기획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B056170-AA2C-4E3D-962F-677C08326748}"/>
              </a:ext>
            </a:extLst>
          </p:cNvPr>
          <p:cNvSpPr/>
          <p:nvPr/>
        </p:nvSpPr>
        <p:spPr>
          <a:xfrm>
            <a:off x="3320388" y="2643440"/>
            <a:ext cx="1518973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Version1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056170-AA2C-4E3D-962F-677C08326748}"/>
              </a:ext>
            </a:extLst>
          </p:cNvPr>
          <p:cNvSpPr/>
          <p:nvPr/>
        </p:nvSpPr>
        <p:spPr>
          <a:xfrm>
            <a:off x="5473416" y="3412215"/>
            <a:ext cx="1518973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차 </a:t>
            </a:r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QA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056170-AA2C-4E3D-962F-677C08326748}"/>
              </a:ext>
            </a:extLst>
          </p:cNvPr>
          <p:cNvSpPr/>
          <p:nvPr/>
        </p:nvSpPr>
        <p:spPr>
          <a:xfrm>
            <a:off x="7341998" y="4183105"/>
            <a:ext cx="1518973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Version 2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056170-AA2C-4E3D-962F-677C08326748}"/>
              </a:ext>
            </a:extLst>
          </p:cNvPr>
          <p:cNvSpPr/>
          <p:nvPr/>
        </p:nvSpPr>
        <p:spPr>
          <a:xfrm>
            <a:off x="9082696" y="4974568"/>
            <a:ext cx="1518973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r>
              <a:rPr lang="ko-KR" altLang="en-US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차 </a:t>
            </a:r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QA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2699" y="1875786"/>
            <a:ext cx="1334020" cy="439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04.09-04.12</a:t>
            </a:r>
            <a:endParaRPr lang="ko-KR" altLang="en-US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58369" y="2678860"/>
            <a:ext cx="1334020" cy="439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04.15-04.30</a:t>
            </a:r>
            <a:endParaRPr lang="ko-KR" altLang="en-US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77050" y="3439667"/>
            <a:ext cx="1334020" cy="439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05.02-05.03</a:t>
            </a:r>
            <a:endParaRPr lang="ko-KR" altLang="en-US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175750" y="4228031"/>
            <a:ext cx="1334020" cy="439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05.07-05.14</a:t>
            </a:r>
            <a:endParaRPr lang="ko-KR" altLang="en-US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424214" y="5022859"/>
            <a:ext cx="1334020" cy="439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05.15-05.16</a:t>
            </a:r>
            <a:endParaRPr lang="ko-KR" altLang="en-US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6" t="12270" r="28846" b="9536"/>
          <a:stretch/>
        </p:blipFill>
        <p:spPr>
          <a:xfrm>
            <a:off x="2736615" y="5195455"/>
            <a:ext cx="744172" cy="12302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6" t="17751" r="31573" b="8577"/>
          <a:stretch/>
        </p:blipFill>
        <p:spPr>
          <a:xfrm>
            <a:off x="3325609" y="4535680"/>
            <a:ext cx="1122219" cy="19066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23E306E-1BA5-4670-8B1E-F9F951BB86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6" t="20107" r="15331" b="16784"/>
          <a:stretch/>
        </p:blipFill>
        <p:spPr>
          <a:xfrm>
            <a:off x="8141220" y="2935706"/>
            <a:ext cx="1255222" cy="1155469"/>
          </a:xfrm>
          <a:prstGeom prst="rect">
            <a:avLst/>
          </a:prstGeom>
          <a:effectLst/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1DCC83C-DBE4-4D07-8ADA-588B5DBDD8E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9" t="41903" r="50194" b="45006"/>
          <a:stretch/>
        </p:blipFill>
        <p:spPr>
          <a:xfrm>
            <a:off x="8324100" y="3833019"/>
            <a:ext cx="889462" cy="374073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66E0CFF-0FF6-4D75-909A-6DE80C75E79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3" r="18190" b="14687"/>
          <a:stretch/>
        </p:blipFill>
        <p:spPr>
          <a:xfrm rot="425787">
            <a:off x="4566577" y="1166429"/>
            <a:ext cx="1055718" cy="1458649"/>
          </a:xfrm>
          <a:prstGeom prst="rect">
            <a:avLst/>
          </a:prstGeom>
          <a:effectLst/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EBEAB67-90D1-451D-8AB1-FFAE9D0B93A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3" t="26097" r="48837" b="60521"/>
          <a:stretch/>
        </p:blipFill>
        <p:spPr>
          <a:xfrm>
            <a:off x="4557916" y="2354229"/>
            <a:ext cx="922713" cy="382386"/>
          </a:xfrm>
          <a:prstGeom prst="rect">
            <a:avLst/>
          </a:prstGeom>
          <a:effectLst/>
        </p:spPr>
      </p:pic>
      <p:sp>
        <p:nvSpPr>
          <p:cNvPr id="36" name="자유형: 도형 43">
            <a:extLst>
              <a:ext uri="{FF2B5EF4-FFF2-40B4-BE49-F238E27FC236}">
                <a16:creationId xmlns:a16="http://schemas.microsoft.com/office/drawing/2014/main" id="{006E9C88-C783-4431-BBD6-B5DC4243F50D}"/>
              </a:ext>
            </a:extLst>
          </p:cNvPr>
          <p:cNvSpPr/>
          <p:nvPr/>
        </p:nvSpPr>
        <p:spPr>
          <a:xfrm rot="4914173">
            <a:off x="9134955" y="1032952"/>
            <a:ext cx="685864" cy="992695"/>
          </a:xfrm>
          <a:custGeom>
            <a:avLst/>
            <a:gdLst>
              <a:gd name="connsiteX0" fmla="*/ 2961 w 685864"/>
              <a:gd name="connsiteY0" fmla="*/ 375525 h 992695"/>
              <a:gd name="connsiteX1" fmla="*/ 143665 w 685864"/>
              <a:gd name="connsiteY1" fmla="*/ 231054 h 992695"/>
              <a:gd name="connsiteX2" fmla="*/ 149450 w 685864"/>
              <a:gd name="connsiteY2" fmla="*/ 230858 h 992695"/>
              <a:gd name="connsiteX3" fmla="*/ 147302 w 685864"/>
              <a:gd name="connsiteY3" fmla="*/ 224038 h 992695"/>
              <a:gd name="connsiteX4" fmla="*/ 143460 w 685864"/>
              <a:gd name="connsiteY4" fmla="*/ 186459 h 992695"/>
              <a:gd name="connsiteX5" fmla="*/ 147302 w 685864"/>
              <a:gd name="connsiteY5" fmla="*/ 148881 h 992695"/>
              <a:gd name="connsiteX6" fmla="*/ 332593 w 685864"/>
              <a:gd name="connsiteY6" fmla="*/ 0 h 992695"/>
              <a:gd name="connsiteX7" fmla="*/ 506863 w 685864"/>
              <a:gd name="connsiteY7" fmla="*/ 113881 h 992695"/>
              <a:gd name="connsiteX8" fmla="*/ 509763 w 685864"/>
              <a:gd name="connsiteY8" fmla="*/ 123094 h 992695"/>
              <a:gd name="connsiteX9" fmla="*/ 521149 w 685864"/>
              <a:gd name="connsiteY9" fmla="*/ 122984 h 992695"/>
              <a:gd name="connsiteX10" fmla="*/ 682193 w 685864"/>
              <a:gd name="connsiteY10" fmla="*/ 388200 h 992695"/>
              <a:gd name="connsiteX11" fmla="*/ 651654 w 685864"/>
              <a:gd name="connsiteY11" fmla="*/ 480901 h 992695"/>
              <a:gd name="connsiteX12" fmla="*/ 629306 w 685864"/>
              <a:gd name="connsiteY12" fmla="*/ 516086 h 992695"/>
              <a:gd name="connsiteX13" fmla="*/ 633459 w 685864"/>
              <a:gd name="connsiteY13" fmla="*/ 521189 h 992695"/>
              <a:gd name="connsiteX14" fmla="*/ 663513 w 685864"/>
              <a:gd name="connsiteY14" fmla="*/ 671542 h 992695"/>
              <a:gd name="connsiteX15" fmla="*/ 488078 w 685864"/>
              <a:gd name="connsiteY15" fmla="*/ 855328 h 992695"/>
              <a:gd name="connsiteX16" fmla="*/ 481565 w 685864"/>
              <a:gd name="connsiteY16" fmla="*/ 855335 h 992695"/>
              <a:gd name="connsiteX17" fmla="*/ 475817 w 685864"/>
              <a:gd name="connsiteY17" fmla="*/ 876741 h 992695"/>
              <a:gd name="connsiteX18" fmla="*/ 278015 w 685864"/>
              <a:gd name="connsiteY18" fmla="*/ 991452 h 992695"/>
              <a:gd name="connsiteX19" fmla="*/ 122634 w 685864"/>
              <a:gd name="connsiteY19" fmla="*/ 836837 h 992695"/>
              <a:gd name="connsiteX20" fmla="*/ 123949 w 685864"/>
              <a:gd name="connsiteY20" fmla="*/ 810075 h 992695"/>
              <a:gd name="connsiteX21" fmla="*/ 97930 w 685864"/>
              <a:gd name="connsiteY21" fmla="*/ 801979 h 992695"/>
              <a:gd name="connsiteX22" fmla="*/ 12316 w 685864"/>
              <a:gd name="connsiteY22" fmla="*/ 634141 h 992695"/>
              <a:gd name="connsiteX23" fmla="*/ 36821 w 685864"/>
              <a:gd name="connsiteY23" fmla="*/ 570094 h 992695"/>
              <a:gd name="connsiteX24" fmla="*/ 51221 w 685864"/>
              <a:gd name="connsiteY24" fmla="*/ 551851 h 992695"/>
              <a:gd name="connsiteX25" fmla="*/ 34108 w 685864"/>
              <a:gd name="connsiteY25" fmla="*/ 529036 h 992695"/>
              <a:gd name="connsiteX26" fmla="*/ 4450 w 685864"/>
              <a:gd name="connsiteY26" fmla="*/ 454330 h 992695"/>
              <a:gd name="connsiteX27" fmla="*/ 2961 w 685864"/>
              <a:gd name="connsiteY27" fmla="*/ 375525 h 9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64" h="992695" fill="none" extrusionOk="0">
                <a:moveTo>
                  <a:pt x="2961" y="375525"/>
                </a:moveTo>
                <a:cubicBezTo>
                  <a:pt x="18934" y="299406"/>
                  <a:pt x="61807" y="222096"/>
                  <a:pt x="143665" y="231054"/>
                </a:cubicBezTo>
                <a:cubicBezTo>
                  <a:pt x="146097" y="230700"/>
                  <a:pt x="147008" y="231056"/>
                  <a:pt x="149450" y="230858"/>
                </a:cubicBezTo>
                <a:cubicBezTo>
                  <a:pt x="148245" y="228111"/>
                  <a:pt x="148938" y="226749"/>
                  <a:pt x="147302" y="224038"/>
                </a:cubicBezTo>
                <a:cubicBezTo>
                  <a:pt x="143897" y="209481"/>
                  <a:pt x="142277" y="201759"/>
                  <a:pt x="143460" y="186459"/>
                </a:cubicBezTo>
                <a:cubicBezTo>
                  <a:pt x="142982" y="173189"/>
                  <a:pt x="142477" y="160541"/>
                  <a:pt x="147302" y="148881"/>
                </a:cubicBezTo>
                <a:cubicBezTo>
                  <a:pt x="176876" y="43332"/>
                  <a:pt x="216945" y="9066"/>
                  <a:pt x="332593" y="0"/>
                </a:cubicBezTo>
                <a:cubicBezTo>
                  <a:pt x="417099" y="3817"/>
                  <a:pt x="478279" y="35498"/>
                  <a:pt x="506863" y="113881"/>
                </a:cubicBezTo>
                <a:cubicBezTo>
                  <a:pt x="508645" y="115991"/>
                  <a:pt x="508295" y="121240"/>
                  <a:pt x="509763" y="123094"/>
                </a:cubicBezTo>
                <a:cubicBezTo>
                  <a:pt x="512171" y="122541"/>
                  <a:pt x="517913" y="123306"/>
                  <a:pt x="521149" y="122984"/>
                </a:cubicBezTo>
                <a:cubicBezTo>
                  <a:pt x="656857" y="105585"/>
                  <a:pt x="690879" y="252391"/>
                  <a:pt x="682193" y="388200"/>
                </a:cubicBezTo>
                <a:cubicBezTo>
                  <a:pt x="677204" y="415290"/>
                  <a:pt x="672277" y="454858"/>
                  <a:pt x="651654" y="480901"/>
                </a:cubicBezTo>
                <a:cubicBezTo>
                  <a:pt x="644531" y="494206"/>
                  <a:pt x="635310" y="501577"/>
                  <a:pt x="629306" y="516086"/>
                </a:cubicBezTo>
                <a:cubicBezTo>
                  <a:pt x="630640" y="517141"/>
                  <a:pt x="631675" y="519424"/>
                  <a:pt x="633459" y="521189"/>
                </a:cubicBezTo>
                <a:cubicBezTo>
                  <a:pt x="657754" y="550347"/>
                  <a:pt x="677942" y="602999"/>
                  <a:pt x="663513" y="671542"/>
                </a:cubicBezTo>
                <a:cubicBezTo>
                  <a:pt x="639510" y="784326"/>
                  <a:pt x="552686" y="845804"/>
                  <a:pt x="488078" y="855328"/>
                </a:cubicBezTo>
                <a:cubicBezTo>
                  <a:pt x="485937" y="855933"/>
                  <a:pt x="483838" y="855193"/>
                  <a:pt x="481565" y="855335"/>
                </a:cubicBezTo>
                <a:cubicBezTo>
                  <a:pt x="481275" y="860794"/>
                  <a:pt x="476409" y="867796"/>
                  <a:pt x="475817" y="876741"/>
                </a:cubicBezTo>
                <a:cubicBezTo>
                  <a:pt x="433450" y="934068"/>
                  <a:pt x="369845" y="1005080"/>
                  <a:pt x="278015" y="991452"/>
                </a:cubicBezTo>
                <a:cubicBezTo>
                  <a:pt x="183701" y="997487"/>
                  <a:pt x="133089" y="930054"/>
                  <a:pt x="122634" y="836837"/>
                </a:cubicBezTo>
                <a:cubicBezTo>
                  <a:pt x="122847" y="826652"/>
                  <a:pt x="122125" y="820604"/>
                  <a:pt x="123949" y="810075"/>
                </a:cubicBezTo>
                <a:cubicBezTo>
                  <a:pt x="116331" y="808821"/>
                  <a:pt x="106778" y="804061"/>
                  <a:pt x="97930" y="801979"/>
                </a:cubicBezTo>
                <a:cubicBezTo>
                  <a:pt x="32310" y="778894"/>
                  <a:pt x="-5672" y="700743"/>
                  <a:pt x="12316" y="634141"/>
                </a:cubicBezTo>
                <a:cubicBezTo>
                  <a:pt x="15733" y="612683"/>
                  <a:pt x="23198" y="582971"/>
                  <a:pt x="36821" y="570094"/>
                </a:cubicBezTo>
                <a:cubicBezTo>
                  <a:pt x="38961" y="563277"/>
                  <a:pt x="48169" y="559846"/>
                  <a:pt x="51221" y="551851"/>
                </a:cubicBezTo>
                <a:cubicBezTo>
                  <a:pt x="46721" y="547705"/>
                  <a:pt x="40254" y="536788"/>
                  <a:pt x="34108" y="529036"/>
                </a:cubicBezTo>
                <a:cubicBezTo>
                  <a:pt x="22878" y="507975"/>
                  <a:pt x="10310" y="477050"/>
                  <a:pt x="4450" y="454330"/>
                </a:cubicBezTo>
                <a:cubicBezTo>
                  <a:pt x="-3567" y="429243"/>
                  <a:pt x="1817" y="406376"/>
                  <a:pt x="2961" y="375525"/>
                </a:cubicBezTo>
                <a:close/>
              </a:path>
              <a:path w="685864" h="992695" stroke="0" extrusionOk="0">
                <a:moveTo>
                  <a:pt x="2961" y="375525"/>
                </a:moveTo>
                <a:cubicBezTo>
                  <a:pt x="20094" y="317297"/>
                  <a:pt x="70980" y="239012"/>
                  <a:pt x="143665" y="231054"/>
                </a:cubicBezTo>
                <a:cubicBezTo>
                  <a:pt x="145754" y="230589"/>
                  <a:pt x="147626" y="231275"/>
                  <a:pt x="149450" y="230858"/>
                </a:cubicBezTo>
                <a:cubicBezTo>
                  <a:pt x="148709" y="229068"/>
                  <a:pt x="148447" y="227085"/>
                  <a:pt x="147302" y="224038"/>
                </a:cubicBezTo>
                <a:cubicBezTo>
                  <a:pt x="145248" y="208623"/>
                  <a:pt x="145033" y="200083"/>
                  <a:pt x="143460" y="186459"/>
                </a:cubicBezTo>
                <a:cubicBezTo>
                  <a:pt x="145214" y="175077"/>
                  <a:pt x="144104" y="164052"/>
                  <a:pt x="147302" y="148881"/>
                </a:cubicBezTo>
                <a:cubicBezTo>
                  <a:pt x="189007" y="73688"/>
                  <a:pt x="267101" y="-4965"/>
                  <a:pt x="332593" y="0"/>
                </a:cubicBezTo>
                <a:cubicBezTo>
                  <a:pt x="429031" y="12160"/>
                  <a:pt x="470142" y="48529"/>
                  <a:pt x="506863" y="113881"/>
                </a:cubicBezTo>
                <a:cubicBezTo>
                  <a:pt x="508323" y="116615"/>
                  <a:pt x="507890" y="119349"/>
                  <a:pt x="509763" y="123094"/>
                </a:cubicBezTo>
                <a:cubicBezTo>
                  <a:pt x="514686" y="122745"/>
                  <a:pt x="516044" y="123193"/>
                  <a:pt x="521149" y="122984"/>
                </a:cubicBezTo>
                <a:cubicBezTo>
                  <a:pt x="656382" y="152212"/>
                  <a:pt x="687064" y="244974"/>
                  <a:pt x="682193" y="388200"/>
                </a:cubicBezTo>
                <a:cubicBezTo>
                  <a:pt x="676387" y="421148"/>
                  <a:pt x="665493" y="458934"/>
                  <a:pt x="651654" y="480901"/>
                </a:cubicBezTo>
                <a:cubicBezTo>
                  <a:pt x="647311" y="491865"/>
                  <a:pt x="636989" y="501606"/>
                  <a:pt x="629306" y="516086"/>
                </a:cubicBezTo>
                <a:cubicBezTo>
                  <a:pt x="630538" y="517380"/>
                  <a:pt x="631922" y="519724"/>
                  <a:pt x="633459" y="521189"/>
                </a:cubicBezTo>
                <a:cubicBezTo>
                  <a:pt x="657840" y="562246"/>
                  <a:pt x="670730" y="608223"/>
                  <a:pt x="663513" y="671542"/>
                </a:cubicBezTo>
                <a:cubicBezTo>
                  <a:pt x="647481" y="760904"/>
                  <a:pt x="585012" y="854499"/>
                  <a:pt x="488078" y="855328"/>
                </a:cubicBezTo>
                <a:cubicBezTo>
                  <a:pt x="486499" y="855471"/>
                  <a:pt x="483750" y="854590"/>
                  <a:pt x="481565" y="855335"/>
                </a:cubicBezTo>
                <a:cubicBezTo>
                  <a:pt x="479466" y="865497"/>
                  <a:pt x="475795" y="868514"/>
                  <a:pt x="475817" y="876741"/>
                </a:cubicBezTo>
                <a:cubicBezTo>
                  <a:pt x="431888" y="943646"/>
                  <a:pt x="350082" y="1005217"/>
                  <a:pt x="278015" y="991452"/>
                </a:cubicBezTo>
                <a:cubicBezTo>
                  <a:pt x="186764" y="985504"/>
                  <a:pt x="123536" y="917656"/>
                  <a:pt x="122634" y="836837"/>
                </a:cubicBezTo>
                <a:cubicBezTo>
                  <a:pt x="125196" y="826647"/>
                  <a:pt x="123448" y="819899"/>
                  <a:pt x="123949" y="810075"/>
                </a:cubicBezTo>
                <a:cubicBezTo>
                  <a:pt x="112094" y="808834"/>
                  <a:pt x="111070" y="803152"/>
                  <a:pt x="97930" y="801979"/>
                </a:cubicBezTo>
                <a:cubicBezTo>
                  <a:pt x="29110" y="765829"/>
                  <a:pt x="10396" y="693600"/>
                  <a:pt x="12316" y="634141"/>
                </a:cubicBezTo>
                <a:cubicBezTo>
                  <a:pt x="16066" y="617216"/>
                  <a:pt x="24905" y="589749"/>
                  <a:pt x="36821" y="570094"/>
                </a:cubicBezTo>
                <a:cubicBezTo>
                  <a:pt x="39750" y="565224"/>
                  <a:pt x="47486" y="559650"/>
                  <a:pt x="51221" y="551851"/>
                </a:cubicBezTo>
                <a:cubicBezTo>
                  <a:pt x="41335" y="544306"/>
                  <a:pt x="42033" y="539587"/>
                  <a:pt x="34108" y="529036"/>
                </a:cubicBezTo>
                <a:cubicBezTo>
                  <a:pt x="22147" y="504095"/>
                  <a:pt x="12270" y="478893"/>
                  <a:pt x="4450" y="454330"/>
                </a:cubicBezTo>
                <a:cubicBezTo>
                  <a:pt x="-3677" y="430693"/>
                  <a:pt x="-4606" y="397093"/>
                  <a:pt x="2961" y="375525"/>
                </a:cubicBezTo>
                <a:close/>
              </a:path>
            </a:pathLst>
          </a:custGeom>
          <a:solidFill>
            <a:srgbClr val="C5E9FF"/>
          </a:solidFill>
          <a:ln w="19050">
            <a:solidFill>
              <a:srgbClr val="C5E9FF"/>
            </a:solidFill>
            <a:extLst>
              <a:ext uri="{C807C97D-BFC1-408E-A445-0C87EB9F89A2}">
                <ask:lineSketchStyleProps xmlns:ask="http://schemas.microsoft.com/office/drawing/2018/sketchyshapes" xmlns="" sd="2812442524">
                  <a:custGeom>
                    <a:avLst/>
                    <a:gdLst>
                      <a:gd name="connsiteX0" fmla="*/ 4964 w 1149579"/>
                      <a:gd name="connsiteY0" fmla="*/ 743148 h 1964501"/>
                      <a:gd name="connsiteX1" fmla="*/ 240798 w 1149579"/>
                      <a:gd name="connsiteY1" fmla="*/ 457247 h 1964501"/>
                      <a:gd name="connsiteX2" fmla="*/ 250495 w 1149579"/>
                      <a:gd name="connsiteY2" fmla="*/ 456860 h 1964501"/>
                      <a:gd name="connsiteX3" fmla="*/ 246895 w 1149579"/>
                      <a:gd name="connsiteY3" fmla="*/ 443362 h 1964501"/>
                      <a:gd name="connsiteX4" fmla="*/ 240455 w 1149579"/>
                      <a:gd name="connsiteY4" fmla="*/ 368996 h 1964501"/>
                      <a:gd name="connsiteX5" fmla="*/ 246895 w 1149579"/>
                      <a:gd name="connsiteY5" fmla="*/ 294631 h 1964501"/>
                      <a:gd name="connsiteX6" fmla="*/ 557461 w 1149579"/>
                      <a:gd name="connsiteY6" fmla="*/ 0 h 1964501"/>
                      <a:gd name="connsiteX7" fmla="*/ 849555 w 1149579"/>
                      <a:gd name="connsiteY7" fmla="*/ 225366 h 1964501"/>
                      <a:gd name="connsiteX8" fmla="*/ 854417 w 1149579"/>
                      <a:gd name="connsiteY8" fmla="*/ 243598 h 1964501"/>
                      <a:gd name="connsiteX9" fmla="*/ 873501 w 1149579"/>
                      <a:gd name="connsiteY9" fmla="*/ 243382 h 1964501"/>
                      <a:gd name="connsiteX10" fmla="*/ 1143427 w 1149579"/>
                      <a:gd name="connsiteY10" fmla="*/ 768232 h 1964501"/>
                      <a:gd name="connsiteX11" fmla="*/ 1092240 w 1149579"/>
                      <a:gd name="connsiteY11" fmla="*/ 951684 h 1964501"/>
                      <a:gd name="connsiteX12" fmla="*/ 1054783 w 1149579"/>
                      <a:gd name="connsiteY12" fmla="*/ 1021314 h 1964501"/>
                      <a:gd name="connsiteX13" fmla="*/ 1061744 w 1149579"/>
                      <a:gd name="connsiteY13" fmla="*/ 1031412 h 1964501"/>
                      <a:gd name="connsiteX14" fmla="*/ 1112117 w 1149579"/>
                      <a:gd name="connsiteY14" fmla="*/ 1328954 h 1964501"/>
                      <a:gd name="connsiteX15" fmla="*/ 818070 w 1149579"/>
                      <a:gd name="connsiteY15" fmla="*/ 1692658 h 1964501"/>
                      <a:gd name="connsiteX16" fmla="*/ 807153 w 1149579"/>
                      <a:gd name="connsiteY16" fmla="*/ 1692673 h 1964501"/>
                      <a:gd name="connsiteX17" fmla="*/ 797519 w 1149579"/>
                      <a:gd name="connsiteY17" fmla="*/ 1735034 h 1964501"/>
                      <a:gd name="connsiteX18" fmla="*/ 465983 w 1149579"/>
                      <a:gd name="connsiteY18" fmla="*/ 1962043 h 1964501"/>
                      <a:gd name="connsiteX19" fmla="*/ 205548 w 1149579"/>
                      <a:gd name="connsiteY19" fmla="*/ 1656065 h 1964501"/>
                      <a:gd name="connsiteX20" fmla="*/ 207753 w 1149579"/>
                      <a:gd name="connsiteY20" fmla="*/ 1603105 h 1964501"/>
                      <a:gd name="connsiteX21" fmla="*/ 164142 w 1149579"/>
                      <a:gd name="connsiteY21" fmla="*/ 1587084 h 1964501"/>
                      <a:gd name="connsiteX22" fmla="*/ 20643 w 1149579"/>
                      <a:gd name="connsiteY22" fmla="*/ 1254939 h 1964501"/>
                      <a:gd name="connsiteX23" fmla="*/ 61716 w 1149579"/>
                      <a:gd name="connsiteY23" fmla="*/ 1128193 h 1964501"/>
                      <a:gd name="connsiteX24" fmla="*/ 85852 w 1149579"/>
                      <a:gd name="connsiteY24" fmla="*/ 1092090 h 1964501"/>
                      <a:gd name="connsiteX25" fmla="*/ 57169 w 1149579"/>
                      <a:gd name="connsiteY25" fmla="*/ 1046940 h 1964501"/>
                      <a:gd name="connsiteX26" fmla="*/ 7460 w 1149579"/>
                      <a:gd name="connsiteY26" fmla="*/ 899101 h 1964501"/>
                      <a:gd name="connsiteX27" fmla="*/ 4964 w 1149579"/>
                      <a:gd name="connsiteY27" fmla="*/ 743148 h 1964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149579" h="1964501">
                        <a:moveTo>
                          <a:pt x="4964" y="743148"/>
                        </a:moveTo>
                        <a:cubicBezTo>
                          <a:pt x="26499" y="595251"/>
                          <a:pt x="116370" y="478630"/>
                          <a:pt x="240798" y="457247"/>
                        </a:cubicBezTo>
                        <a:lnTo>
                          <a:pt x="250495" y="456860"/>
                        </a:lnTo>
                        <a:lnTo>
                          <a:pt x="246895" y="443362"/>
                        </a:lnTo>
                        <a:cubicBezTo>
                          <a:pt x="242673" y="419341"/>
                          <a:pt x="240455" y="394470"/>
                          <a:pt x="240455" y="368996"/>
                        </a:cubicBezTo>
                        <a:cubicBezTo>
                          <a:pt x="240455" y="343522"/>
                          <a:pt x="242673" y="318651"/>
                          <a:pt x="246895" y="294631"/>
                        </a:cubicBezTo>
                        <a:cubicBezTo>
                          <a:pt x="276455" y="126485"/>
                          <a:pt x="404268" y="0"/>
                          <a:pt x="557461" y="0"/>
                        </a:cubicBezTo>
                        <a:cubicBezTo>
                          <a:pt x="688770" y="0"/>
                          <a:pt x="801431" y="92928"/>
                          <a:pt x="849555" y="225366"/>
                        </a:cubicBezTo>
                        <a:lnTo>
                          <a:pt x="854417" y="243598"/>
                        </a:lnTo>
                        <a:lnTo>
                          <a:pt x="873501" y="243382"/>
                        </a:lnTo>
                        <a:cubicBezTo>
                          <a:pt x="1057963" y="267989"/>
                          <a:pt x="1178812" y="502972"/>
                          <a:pt x="1143427" y="768232"/>
                        </a:cubicBezTo>
                        <a:cubicBezTo>
                          <a:pt x="1134580" y="834547"/>
                          <a:pt x="1116806" y="896477"/>
                          <a:pt x="1092240" y="951684"/>
                        </a:cubicBezTo>
                        <a:lnTo>
                          <a:pt x="1054783" y="1021314"/>
                        </a:lnTo>
                        <a:lnTo>
                          <a:pt x="1061744" y="1031412"/>
                        </a:lnTo>
                        <a:cubicBezTo>
                          <a:pt x="1106663" y="1111832"/>
                          <a:pt x="1127003" y="1217366"/>
                          <a:pt x="1112117" y="1328954"/>
                        </a:cubicBezTo>
                        <a:cubicBezTo>
                          <a:pt x="1086067" y="1524232"/>
                          <a:pt x="960769" y="1673343"/>
                          <a:pt x="818070" y="1692658"/>
                        </a:cubicBezTo>
                        <a:lnTo>
                          <a:pt x="807153" y="1692673"/>
                        </a:lnTo>
                        <a:lnTo>
                          <a:pt x="797519" y="1735034"/>
                        </a:lnTo>
                        <a:cubicBezTo>
                          <a:pt x="749059" y="1883364"/>
                          <a:pt x="611984" y="1981520"/>
                          <a:pt x="465983" y="1962043"/>
                        </a:cubicBezTo>
                        <a:cubicBezTo>
                          <a:pt x="319983" y="1942567"/>
                          <a:pt x="213432" y="1811911"/>
                          <a:pt x="205548" y="1656065"/>
                        </a:cubicBezTo>
                        <a:lnTo>
                          <a:pt x="207753" y="1603105"/>
                        </a:lnTo>
                        <a:lnTo>
                          <a:pt x="164142" y="1587084"/>
                        </a:lnTo>
                        <a:cubicBezTo>
                          <a:pt x="62464" y="1521951"/>
                          <a:pt x="2200" y="1393186"/>
                          <a:pt x="20643" y="1254939"/>
                        </a:cubicBezTo>
                        <a:cubicBezTo>
                          <a:pt x="26790" y="1208857"/>
                          <a:pt x="41101" y="1166084"/>
                          <a:pt x="61716" y="1128193"/>
                        </a:cubicBezTo>
                        <a:lnTo>
                          <a:pt x="85852" y="1092090"/>
                        </a:lnTo>
                        <a:lnTo>
                          <a:pt x="57169" y="1046940"/>
                        </a:lnTo>
                        <a:cubicBezTo>
                          <a:pt x="33945" y="1002865"/>
                          <a:pt x="16719" y="952980"/>
                          <a:pt x="7460" y="899101"/>
                        </a:cubicBezTo>
                        <a:cubicBezTo>
                          <a:pt x="-1799" y="845221"/>
                          <a:pt x="-2214" y="792447"/>
                          <a:pt x="4964" y="743148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7" name="자유형: 도형 44">
            <a:extLst>
              <a:ext uri="{FF2B5EF4-FFF2-40B4-BE49-F238E27FC236}">
                <a16:creationId xmlns:a16="http://schemas.microsoft.com/office/drawing/2014/main" id="{14820880-64C7-4B8B-8963-F76461F51DF5}"/>
              </a:ext>
            </a:extLst>
          </p:cNvPr>
          <p:cNvSpPr/>
          <p:nvPr/>
        </p:nvSpPr>
        <p:spPr>
          <a:xfrm rot="5400000">
            <a:off x="10381574" y="418007"/>
            <a:ext cx="956846" cy="1409581"/>
          </a:xfrm>
          <a:custGeom>
            <a:avLst/>
            <a:gdLst>
              <a:gd name="connsiteX0" fmla="*/ 4131 w 956846"/>
              <a:gd name="connsiteY0" fmla="*/ 533228 h 1409581"/>
              <a:gd name="connsiteX1" fmla="*/ 200426 w 956846"/>
              <a:gd name="connsiteY1" fmla="*/ 328086 h 1409581"/>
              <a:gd name="connsiteX2" fmla="*/ 208498 w 956846"/>
              <a:gd name="connsiteY2" fmla="*/ 327809 h 1409581"/>
              <a:gd name="connsiteX3" fmla="*/ 205501 w 956846"/>
              <a:gd name="connsiteY3" fmla="*/ 318123 h 1409581"/>
              <a:gd name="connsiteX4" fmla="*/ 200141 w 956846"/>
              <a:gd name="connsiteY4" fmla="*/ 264764 h 1409581"/>
              <a:gd name="connsiteX5" fmla="*/ 205501 w 956846"/>
              <a:gd name="connsiteY5" fmla="*/ 211405 h 1409581"/>
              <a:gd name="connsiteX6" fmla="*/ 463999 w 956846"/>
              <a:gd name="connsiteY6" fmla="*/ 0 h 1409581"/>
              <a:gd name="connsiteX7" fmla="*/ 707122 w 956846"/>
              <a:gd name="connsiteY7" fmla="*/ 161706 h 1409581"/>
              <a:gd name="connsiteX8" fmla="*/ 711169 w 956846"/>
              <a:gd name="connsiteY8" fmla="*/ 174787 h 1409581"/>
              <a:gd name="connsiteX9" fmla="*/ 727053 w 956846"/>
              <a:gd name="connsiteY9" fmla="*/ 174632 h 1409581"/>
              <a:gd name="connsiteX10" fmla="*/ 951725 w 956846"/>
              <a:gd name="connsiteY10" fmla="*/ 551226 h 1409581"/>
              <a:gd name="connsiteX11" fmla="*/ 909120 w 956846"/>
              <a:gd name="connsiteY11" fmla="*/ 682858 h 1409581"/>
              <a:gd name="connsiteX12" fmla="*/ 877943 w 956846"/>
              <a:gd name="connsiteY12" fmla="*/ 732819 h 1409581"/>
              <a:gd name="connsiteX13" fmla="*/ 883737 w 956846"/>
              <a:gd name="connsiteY13" fmla="*/ 740065 h 1409581"/>
              <a:gd name="connsiteX14" fmla="*/ 925664 w 956846"/>
              <a:gd name="connsiteY14" fmla="*/ 953559 h 1409581"/>
              <a:gd name="connsiteX15" fmla="*/ 680916 w 956846"/>
              <a:gd name="connsiteY15" fmla="*/ 1214526 h 1409581"/>
              <a:gd name="connsiteX16" fmla="*/ 671829 w 956846"/>
              <a:gd name="connsiteY16" fmla="*/ 1214537 h 1409581"/>
              <a:gd name="connsiteX17" fmla="*/ 663810 w 956846"/>
              <a:gd name="connsiteY17" fmla="*/ 1244932 h 1409581"/>
              <a:gd name="connsiteX18" fmla="*/ 387858 w 956846"/>
              <a:gd name="connsiteY18" fmla="*/ 1407817 h 1409581"/>
              <a:gd name="connsiteX19" fmla="*/ 171086 w 956846"/>
              <a:gd name="connsiteY19" fmla="*/ 1188270 h 1409581"/>
              <a:gd name="connsiteX20" fmla="*/ 172922 w 956846"/>
              <a:gd name="connsiteY20" fmla="*/ 1150269 h 1409581"/>
              <a:gd name="connsiteX21" fmla="*/ 136622 w 956846"/>
              <a:gd name="connsiteY21" fmla="*/ 1138774 h 1409581"/>
              <a:gd name="connsiteX22" fmla="*/ 17182 w 956846"/>
              <a:gd name="connsiteY22" fmla="*/ 900451 h 1409581"/>
              <a:gd name="connsiteX23" fmla="*/ 51368 w 956846"/>
              <a:gd name="connsiteY23" fmla="*/ 809508 h 1409581"/>
              <a:gd name="connsiteX24" fmla="*/ 71458 w 956846"/>
              <a:gd name="connsiteY24" fmla="*/ 783603 h 1409581"/>
              <a:gd name="connsiteX25" fmla="*/ 47584 w 956846"/>
              <a:gd name="connsiteY25" fmla="*/ 751206 h 1409581"/>
              <a:gd name="connsiteX26" fmla="*/ 6209 w 956846"/>
              <a:gd name="connsiteY26" fmla="*/ 645128 h 1409581"/>
              <a:gd name="connsiteX27" fmla="*/ 4131 w 956846"/>
              <a:gd name="connsiteY27" fmla="*/ 533228 h 140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56846" h="1409581" fill="none" extrusionOk="0">
                <a:moveTo>
                  <a:pt x="4131" y="533228"/>
                </a:moveTo>
                <a:cubicBezTo>
                  <a:pt x="7951" y="446959"/>
                  <a:pt x="109222" y="365820"/>
                  <a:pt x="200426" y="328086"/>
                </a:cubicBezTo>
                <a:cubicBezTo>
                  <a:pt x="203406" y="327221"/>
                  <a:pt x="206310" y="328456"/>
                  <a:pt x="208498" y="327809"/>
                </a:cubicBezTo>
                <a:cubicBezTo>
                  <a:pt x="206891" y="324867"/>
                  <a:pt x="207213" y="320823"/>
                  <a:pt x="205501" y="318123"/>
                </a:cubicBezTo>
                <a:cubicBezTo>
                  <a:pt x="205227" y="300674"/>
                  <a:pt x="200436" y="284159"/>
                  <a:pt x="200141" y="264764"/>
                </a:cubicBezTo>
                <a:cubicBezTo>
                  <a:pt x="200194" y="246870"/>
                  <a:pt x="204670" y="227659"/>
                  <a:pt x="205501" y="211405"/>
                </a:cubicBezTo>
                <a:cubicBezTo>
                  <a:pt x="233055" y="74719"/>
                  <a:pt x="336912" y="19746"/>
                  <a:pt x="463999" y="0"/>
                </a:cubicBezTo>
                <a:cubicBezTo>
                  <a:pt x="581450" y="-5725"/>
                  <a:pt x="673951" y="66101"/>
                  <a:pt x="707122" y="161706"/>
                </a:cubicBezTo>
                <a:cubicBezTo>
                  <a:pt x="709437" y="163883"/>
                  <a:pt x="708764" y="169798"/>
                  <a:pt x="711169" y="174787"/>
                </a:cubicBezTo>
                <a:cubicBezTo>
                  <a:pt x="715270" y="173649"/>
                  <a:pt x="719874" y="176421"/>
                  <a:pt x="727053" y="174632"/>
                </a:cubicBezTo>
                <a:cubicBezTo>
                  <a:pt x="927453" y="224154"/>
                  <a:pt x="1020213" y="333360"/>
                  <a:pt x="951725" y="551226"/>
                </a:cubicBezTo>
                <a:cubicBezTo>
                  <a:pt x="944299" y="603890"/>
                  <a:pt x="937716" y="637199"/>
                  <a:pt x="909120" y="682858"/>
                </a:cubicBezTo>
                <a:cubicBezTo>
                  <a:pt x="899619" y="701901"/>
                  <a:pt x="889252" y="712314"/>
                  <a:pt x="877943" y="732819"/>
                </a:cubicBezTo>
                <a:cubicBezTo>
                  <a:pt x="880225" y="733919"/>
                  <a:pt x="881357" y="737717"/>
                  <a:pt x="883737" y="740065"/>
                </a:cubicBezTo>
                <a:cubicBezTo>
                  <a:pt x="919544" y="800988"/>
                  <a:pt x="957608" y="879398"/>
                  <a:pt x="925664" y="953559"/>
                </a:cubicBezTo>
                <a:cubicBezTo>
                  <a:pt x="893619" y="1105595"/>
                  <a:pt x="810858" y="1224368"/>
                  <a:pt x="680916" y="1214526"/>
                </a:cubicBezTo>
                <a:cubicBezTo>
                  <a:pt x="676904" y="1215008"/>
                  <a:pt x="676287" y="1213717"/>
                  <a:pt x="671829" y="1214537"/>
                </a:cubicBezTo>
                <a:cubicBezTo>
                  <a:pt x="671680" y="1225156"/>
                  <a:pt x="665292" y="1230976"/>
                  <a:pt x="663810" y="1244932"/>
                </a:cubicBezTo>
                <a:cubicBezTo>
                  <a:pt x="611534" y="1366867"/>
                  <a:pt x="520780" y="1434537"/>
                  <a:pt x="387858" y="1407817"/>
                </a:cubicBezTo>
                <a:cubicBezTo>
                  <a:pt x="276944" y="1407082"/>
                  <a:pt x="166621" y="1310949"/>
                  <a:pt x="171086" y="1188270"/>
                </a:cubicBezTo>
                <a:cubicBezTo>
                  <a:pt x="169711" y="1174423"/>
                  <a:pt x="172775" y="1161031"/>
                  <a:pt x="172922" y="1150269"/>
                </a:cubicBezTo>
                <a:cubicBezTo>
                  <a:pt x="161110" y="1149206"/>
                  <a:pt x="145127" y="1140804"/>
                  <a:pt x="136622" y="1138774"/>
                </a:cubicBezTo>
                <a:cubicBezTo>
                  <a:pt x="36034" y="1084597"/>
                  <a:pt x="556" y="1008979"/>
                  <a:pt x="17182" y="900451"/>
                </a:cubicBezTo>
                <a:cubicBezTo>
                  <a:pt x="21908" y="865538"/>
                  <a:pt x="32918" y="828824"/>
                  <a:pt x="51368" y="809508"/>
                </a:cubicBezTo>
                <a:cubicBezTo>
                  <a:pt x="56987" y="801412"/>
                  <a:pt x="63332" y="795540"/>
                  <a:pt x="71458" y="783603"/>
                </a:cubicBezTo>
                <a:cubicBezTo>
                  <a:pt x="62096" y="775023"/>
                  <a:pt x="56308" y="758903"/>
                  <a:pt x="47584" y="751206"/>
                </a:cubicBezTo>
                <a:cubicBezTo>
                  <a:pt x="28735" y="713125"/>
                  <a:pt x="10693" y="686553"/>
                  <a:pt x="6209" y="645128"/>
                </a:cubicBezTo>
                <a:cubicBezTo>
                  <a:pt x="3188" y="615340"/>
                  <a:pt x="3183" y="566585"/>
                  <a:pt x="4131" y="533228"/>
                </a:cubicBezTo>
                <a:close/>
              </a:path>
              <a:path w="956846" h="1409581" stroke="0" extrusionOk="0">
                <a:moveTo>
                  <a:pt x="4131" y="533228"/>
                </a:moveTo>
                <a:cubicBezTo>
                  <a:pt x="28701" y="452710"/>
                  <a:pt x="105146" y="328230"/>
                  <a:pt x="200426" y="328086"/>
                </a:cubicBezTo>
                <a:cubicBezTo>
                  <a:pt x="203135" y="327195"/>
                  <a:pt x="204467" y="327971"/>
                  <a:pt x="208498" y="327809"/>
                </a:cubicBezTo>
                <a:cubicBezTo>
                  <a:pt x="207012" y="323705"/>
                  <a:pt x="206679" y="320911"/>
                  <a:pt x="205501" y="318123"/>
                </a:cubicBezTo>
                <a:cubicBezTo>
                  <a:pt x="202354" y="298298"/>
                  <a:pt x="203426" y="284611"/>
                  <a:pt x="200141" y="264764"/>
                </a:cubicBezTo>
                <a:cubicBezTo>
                  <a:pt x="202923" y="248850"/>
                  <a:pt x="201652" y="230133"/>
                  <a:pt x="205501" y="211405"/>
                </a:cubicBezTo>
                <a:cubicBezTo>
                  <a:pt x="261405" y="103467"/>
                  <a:pt x="353335" y="-3228"/>
                  <a:pt x="463999" y="0"/>
                </a:cubicBezTo>
                <a:cubicBezTo>
                  <a:pt x="595184" y="14709"/>
                  <a:pt x="640044" y="71980"/>
                  <a:pt x="707122" y="161706"/>
                </a:cubicBezTo>
                <a:cubicBezTo>
                  <a:pt x="709496" y="168046"/>
                  <a:pt x="708269" y="168681"/>
                  <a:pt x="711169" y="174787"/>
                </a:cubicBezTo>
                <a:cubicBezTo>
                  <a:pt x="715354" y="173169"/>
                  <a:pt x="720377" y="175361"/>
                  <a:pt x="727053" y="174632"/>
                </a:cubicBezTo>
                <a:cubicBezTo>
                  <a:pt x="912177" y="213356"/>
                  <a:pt x="958770" y="348221"/>
                  <a:pt x="951725" y="551226"/>
                </a:cubicBezTo>
                <a:cubicBezTo>
                  <a:pt x="938878" y="592972"/>
                  <a:pt x="928343" y="652135"/>
                  <a:pt x="909120" y="682858"/>
                </a:cubicBezTo>
                <a:cubicBezTo>
                  <a:pt x="898298" y="704866"/>
                  <a:pt x="881417" y="714433"/>
                  <a:pt x="877943" y="732819"/>
                </a:cubicBezTo>
                <a:cubicBezTo>
                  <a:pt x="880945" y="736234"/>
                  <a:pt x="880947" y="737980"/>
                  <a:pt x="883737" y="740065"/>
                </a:cubicBezTo>
                <a:cubicBezTo>
                  <a:pt x="907186" y="800184"/>
                  <a:pt x="936531" y="867148"/>
                  <a:pt x="925664" y="953559"/>
                </a:cubicBezTo>
                <a:cubicBezTo>
                  <a:pt x="903754" y="1089337"/>
                  <a:pt x="807290" y="1206421"/>
                  <a:pt x="680916" y="1214526"/>
                </a:cubicBezTo>
                <a:cubicBezTo>
                  <a:pt x="676908" y="1214579"/>
                  <a:pt x="674119" y="1213589"/>
                  <a:pt x="671829" y="1214537"/>
                </a:cubicBezTo>
                <a:cubicBezTo>
                  <a:pt x="670849" y="1226780"/>
                  <a:pt x="664335" y="1234287"/>
                  <a:pt x="663810" y="1244932"/>
                </a:cubicBezTo>
                <a:cubicBezTo>
                  <a:pt x="609908" y="1344091"/>
                  <a:pt x="478968" y="1429724"/>
                  <a:pt x="387858" y="1407817"/>
                </a:cubicBezTo>
                <a:cubicBezTo>
                  <a:pt x="244515" y="1414342"/>
                  <a:pt x="173192" y="1302517"/>
                  <a:pt x="171086" y="1188270"/>
                </a:cubicBezTo>
                <a:cubicBezTo>
                  <a:pt x="169505" y="1173165"/>
                  <a:pt x="172797" y="1164477"/>
                  <a:pt x="172922" y="1150269"/>
                </a:cubicBezTo>
                <a:cubicBezTo>
                  <a:pt x="155814" y="1147469"/>
                  <a:pt x="150727" y="1139595"/>
                  <a:pt x="136622" y="1138774"/>
                </a:cubicBezTo>
                <a:cubicBezTo>
                  <a:pt x="40691" y="1082885"/>
                  <a:pt x="-1707" y="985733"/>
                  <a:pt x="17182" y="900451"/>
                </a:cubicBezTo>
                <a:cubicBezTo>
                  <a:pt x="23128" y="867811"/>
                  <a:pt x="34256" y="844783"/>
                  <a:pt x="51368" y="809508"/>
                </a:cubicBezTo>
                <a:cubicBezTo>
                  <a:pt x="59105" y="795773"/>
                  <a:pt x="66475" y="790473"/>
                  <a:pt x="71458" y="783603"/>
                </a:cubicBezTo>
                <a:cubicBezTo>
                  <a:pt x="58997" y="773791"/>
                  <a:pt x="54887" y="760917"/>
                  <a:pt x="47584" y="751206"/>
                </a:cubicBezTo>
                <a:cubicBezTo>
                  <a:pt x="21920" y="725198"/>
                  <a:pt x="11398" y="682629"/>
                  <a:pt x="6209" y="645128"/>
                </a:cubicBezTo>
                <a:cubicBezTo>
                  <a:pt x="4306" y="604438"/>
                  <a:pt x="-11192" y="569655"/>
                  <a:pt x="4131" y="533228"/>
                </a:cubicBezTo>
                <a:close/>
              </a:path>
            </a:pathLst>
          </a:custGeom>
          <a:solidFill>
            <a:srgbClr val="C5E9FF"/>
          </a:solidFill>
          <a:ln w="19050">
            <a:solidFill>
              <a:srgbClr val="C5E9FF"/>
            </a:solidFill>
            <a:extLst>
              <a:ext uri="{C807C97D-BFC1-408E-A445-0C87EB9F89A2}">
                <ask:lineSketchStyleProps xmlns:ask="http://schemas.microsoft.com/office/drawing/2018/sketchyshapes" xmlns="" sd="2812442524">
                  <a:custGeom>
                    <a:avLst/>
                    <a:gdLst>
                      <a:gd name="connsiteX0" fmla="*/ 4964 w 1149579"/>
                      <a:gd name="connsiteY0" fmla="*/ 743148 h 1964501"/>
                      <a:gd name="connsiteX1" fmla="*/ 240798 w 1149579"/>
                      <a:gd name="connsiteY1" fmla="*/ 457247 h 1964501"/>
                      <a:gd name="connsiteX2" fmla="*/ 250495 w 1149579"/>
                      <a:gd name="connsiteY2" fmla="*/ 456860 h 1964501"/>
                      <a:gd name="connsiteX3" fmla="*/ 246895 w 1149579"/>
                      <a:gd name="connsiteY3" fmla="*/ 443362 h 1964501"/>
                      <a:gd name="connsiteX4" fmla="*/ 240455 w 1149579"/>
                      <a:gd name="connsiteY4" fmla="*/ 368996 h 1964501"/>
                      <a:gd name="connsiteX5" fmla="*/ 246895 w 1149579"/>
                      <a:gd name="connsiteY5" fmla="*/ 294631 h 1964501"/>
                      <a:gd name="connsiteX6" fmla="*/ 557461 w 1149579"/>
                      <a:gd name="connsiteY6" fmla="*/ 0 h 1964501"/>
                      <a:gd name="connsiteX7" fmla="*/ 849555 w 1149579"/>
                      <a:gd name="connsiteY7" fmla="*/ 225366 h 1964501"/>
                      <a:gd name="connsiteX8" fmla="*/ 854417 w 1149579"/>
                      <a:gd name="connsiteY8" fmla="*/ 243598 h 1964501"/>
                      <a:gd name="connsiteX9" fmla="*/ 873501 w 1149579"/>
                      <a:gd name="connsiteY9" fmla="*/ 243382 h 1964501"/>
                      <a:gd name="connsiteX10" fmla="*/ 1143427 w 1149579"/>
                      <a:gd name="connsiteY10" fmla="*/ 768232 h 1964501"/>
                      <a:gd name="connsiteX11" fmla="*/ 1092240 w 1149579"/>
                      <a:gd name="connsiteY11" fmla="*/ 951684 h 1964501"/>
                      <a:gd name="connsiteX12" fmla="*/ 1054783 w 1149579"/>
                      <a:gd name="connsiteY12" fmla="*/ 1021314 h 1964501"/>
                      <a:gd name="connsiteX13" fmla="*/ 1061744 w 1149579"/>
                      <a:gd name="connsiteY13" fmla="*/ 1031412 h 1964501"/>
                      <a:gd name="connsiteX14" fmla="*/ 1112117 w 1149579"/>
                      <a:gd name="connsiteY14" fmla="*/ 1328954 h 1964501"/>
                      <a:gd name="connsiteX15" fmla="*/ 818070 w 1149579"/>
                      <a:gd name="connsiteY15" fmla="*/ 1692658 h 1964501"/>
                      <a:gd name="connsiteX16" fmla="*/ 807153 w 1149579"/>
                      <a:gd name="connsiteY16" fmla="*/ 1692673 h 1964501"/>
                      <a:gd name="connsiteX17" fmla="*/ 797519 w 1149579"/>
                      <a:gd name="connsiteY17" fmla="*/ 1735034 h 1964501"/>
                      <a:gd name="connsiteX18" fmla="*/ 465983 w 1149579"/>
                      <a:gd name="connsiteY18" fmla="*/ 1962043 h 1964501"/>
                      <a:gd name="connsiteX19" fmla="*/ 205548 w 1149579"/>
                      <a:gd name="connsiteY19" fmla="*/ 1656065 h 1964501"/>
                      <a:gd name="connsiteX20" fmla="*/ 207753 w 1149579"/>
                      <a:gd name="connsiteY20" fmla="*/ 1603105 h 1964501"/>
                      <a:gd name="connsiteX21" fmla="*/ 164142 w 1149579"/>
                      <a:gd name="connsiteY21" fmla="*/ 1587084 h 1964501"/>
                      <a:gd name="connsiteX22" fmla="*/ 20643 w 1149579"/>
                      <a:gd name="connsiteY22" fmla="*/ 1254939 h 1964501"/>
                      <a:gd name="connsiteX23" fmla="*/ 61716 w 1149579"/>
                      <a:gd name="connsiteY23" fmla="*/ 1128193 h 1964501"/>
                      <a:gd name="connsiteX24" fmla="*/ 85852 w 1149579"/>
                      <a:gd name="connsiteY24" fmla="*/ 1092090 h 1964501"/>
                      <a:gd name="connsiteX25" fmla="*/ 57169 w 1149579"/>
                      <a:gd name="connsiteY25" fmla="*/ 1046940 h 1964501"/>
                      <a:gd name="connsiteX26" fmla="*/ 7460 w 1149579"/>
                      <a:gd name="connsiteY26" fmla="*/ 899101 h 1964501"/>
                      <a:gd name="connsiteX27" fmla="*/ 4964 w 1149579"/>
                      <a:gd name="connsiteY27" fmla="*/ 743148 h 1964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149579" h="1964501">
                        <a:moveTo>
                          <a:pt x="4964" y="743148"/>
                        </a:moveTo>
                        <a:cubicBezTo>
                          <a:pt x="26499" y="595251"/>
                          <a:pt x="116370" y="478630"/>
                          <a:pt x="240798" y="457247"/>
                        </a:cubicBezTo>
                        <a:lnTo>
                          <a:pt x="250495" y="456860"/>
                        </a:lnTo>
                        <a:lnTo>
                          <a:pt x="246895" y="443362"/>
                        </a:lnTo>
                        <a:cubicBezTo>
                          <a:pt x="242673" y="419341"/>
                          <a:pt x="240455" y="394470"/>
                          <a:pt x="240455" y="368996"/>
                        </a:cubicBezTo>
                        <a:cubicBezTo>
                          <a:pt x="240455" y="343522"/>
                          <a:pt x="242673" y="318651"/>
                          <a:pt x="246895" y="294631"/>
                        </a:cubicBezTo>
                        <a:cubicBezTo>
                          <a:pt x="276455" y="126485"/>
                          <a:pt x="404268" y="0"/>
                          <a:pt x="557461" y="0"/>
                        </a:cubicBezTo>
                        <a:cubicBezTo>
                          <a:pt x="688770" y="0"/>
                          <a:pt x="801431" y="92928"/>
                          <a:pt x="849555" y="225366"/>
                        </a:cubicBezTo>
                        <a:lnTo>
                          <a:pt x="854417" y="243598"/>
                        </a:lnTo>
                        <a:lnTo>
                          <a:pt x="873501" y="243382"/>
                        </a:lnTo>
                        <a:cubicBezTo>
                          <a:pt x="1057963" y="267989"/>
                          <a:pt x="1178812" y="502972"/>
                          <a:pt x="1143427" y="768232"/>
                        </a:cubicBezTo>
                        <a:cubicBezTo>
                          <a:pt x="1134580" y="834547"/>
                          <a:pt x="1116806" y="896477"/>
                          <a:pt x="1092240" y="951684"/>
                        </a:cubicBezTo>
                        <a:lnTo>
                          <a:pt x="1054783" y="1021314"/>
                        </a:lnTo>
                        <a:lnTo>
                          <a:pt x="1061744" y="1031412"/>
                        </a:lnTo>
                        <a:cubicBezTo>
                          <a:pt x="1106663" y="1111832"/>
                          <a:pt x="1127003" y="1217366"/>
                          <a:pt x="1112117" y="1328954"/>
                        </a:cubicBezTo>
                        <a:cubicBezTo>
                          <a:pt x="1086067" y="1524232"/>
                          <a:pt x="960769" y="1673343"/>
                          <a:pt x="818070" y="1692658"/>
                        </a:cubicBezTo>
                        <a:lnTo>
                          <a:pt x="807153" y="1692673"/>
                        </a:lnTo>
                        <a:lnTo>
                          <a:pt x="797519" y="1735034"/>
                        </a:lnTo>
                        <a:cubicBezTo>
                          <a:pt x="749059" y="1883364"/>
                          <a:pt x="611984" y="1981520"/>
                          <a:pt x="465983" y="1962043"/>
                        </a:cubicBezTo>
                        <a:cubicBezTo>
                          <a:pt x="319983" y="1942567"/>
                          <a:pt x="213432" y="1811911"/>
                          <a:pt x="205548" y="1656065"/>
                        </a:cubicBezTo>
                        <a:lnTo>
                          <a:pt x="207753" y="1603105"/>
                        </a:lnTo>
                        <a:lnTo>
                          <a:pt x="164142" y="1587084"/>
                        </a:lnTo>
                        <a:cubicBezTo>
                          <a:pt x="62464" y="1521951"/>
                          <a:pt x="2200" y="1393186"/>
                          <a:pt x="20643" y="1254939"/>
                        </a:cubicBezTo>
                        <a:cubicBezTo>
                          <a:pt x="26790" y="1208857"/>
                          <a:pt x="41101" y="1166084"/>
                          <a:pt x="61716" y="1128193"/>
                        </a:cubicBezTo>
                        <a:lnTo>
                          <a:pt x="85852" y="1092090"/>
                        </a:lnTo>
                        <a:lnTo>
                          <a:pt x="57169" y="1046940"/>
                        </a:lnTo>
                        <a:cubicBezTo>
                          <a:pt x="33945" y="1002865"/>
                          <a:pt x="16719" y="952980"/>
                          <a:pt x="7460" y="899101"/>
                        </a:cubicBezTo>
                        <a:cubicBezTo>
                          <a:pt x="-1799" y="845221"/>
                          <a:pt x="-2214" y="792447"/>
                          <a:pt x="4964" y="743148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44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 56"/>
          <p:cNvSpPr/>
          <p:nvPr/>
        </p:nvSpPr>
        <p:spPr>
          <a:xfrm rot="16200000">
            <a:off x="2281702" y="614967"/>
            <a:ext cx="574452" cy="1747038"/>
          </a:xfrm>
          <a:custGeom>
            <a:avLst/>
            <a:gdLst>
              <a:gd name="connsiteX0" fmla="*/ 574452 w 574452"/>
              <a:gd name="connsiteY0" fmla="*/ 0 h 2901164"/>
              <a:gd name="connsiteX1" fmla="*/ 574452 w 574452"/>
              <a:gd name="connsiteY1" fmla="*/ 580233 h 2901164"/>
              <a:gd name="connsiteX2" fmla="*/ 574452 w 574452"/>
              <a:gd name="connsiteY2" fmla="*/ 1189477 h 2901164"/>
              <a:gd name="connsiteX3" fmla="*/ 574452 w 574452"/>
              <a:gd name="connsiteY3" fmla="*/ 1798722 h 2901164"/>
              <a:gd name="connsiteX4" fmla="*/ 574452 w 574452"/>
              <a:gd name="connsiteY4" fmla="*/ 2349943 h 2901164"/>
              <a:gd name="connsiteX5" fmla="*/ 574452 w 574452"/>
              <a:gd name="connsiteY5" fmla="*/ 2901164 h 2901164"/>
              <a:gd name="connsiteX6" fmla="*/ 570743 w 574452"/>
              <a:gd name="connsiteY6" fmla="*/ 2901164 h 2901164"/>
              <a:gd name="connsiteX7" fmla="*/ 290487 w 574452"/>
              <a:gd name="connsiteY7" fmla="*/ 2675285 h 2901164"/>
              <a:gd name="connsiteX8" fmla="*/ 10232 w 574452"/>
              <a:gd name="connsiteY8" fmla="*/ 2901164 h 2901164"/>
              <a:gd name="connsiteX9" fmla="*/ 0 w 574452"/>
              <a:gd name="connsiteY9" fmla="*/ 2901164 h 2901164"/>
              <a:gd name="connsiteX10" fmla="*/ 0 w 574452"/>
              <a:gd name="connsiteY10" fmla="*/ 2262908 h 2901164"/>
              <a:gd name="connsiteX11" fmla="*/ 0 w 574452"/>
              <a:gd name="connsiteY11" fmla="*/ 1769710 h 2901164"/>
              <a:gd name="connsiteX12" fmla="*/ 0 w 574452"/>
              <a:gd name="connsiteY12" fmla="*/ 1189477 h 2901164"/>
              <a:gd name="connsiteX13" fmla="*/ 0 w 574452"/>
              <a:gd name="connsiteY13" fmla="*/ 667268 h 2901164"/>
              <a:gd name="connsiteX14" fmla="*/ 0 w 574452"/>
              <a:gd name="connsiteY14" fmla="*/ 0 h 2901164"/>
              <a:gd name="connsiteX15" fmla="*/ 574452 w 574452"/>
              <a:gd name="connsiteY15" fmla="*/ 0 h 29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74452" h="2901164" fill="none" extrusionOk="0">
                <a:moveTo>
                  <a:pt x="574452" y="0"/>
                </a:moveTo>
                <a:cubicBezTo>
                  <a:pt x="556444" y="175603"/>
                  <a:pt x="560907" y="366469"/>
                  <a:pt x="574452" y="580233"/>
                </a:cubicBezTo>
                <a:cubicBezTo>
                  <a:pt x="587997" y="793997"/>
                  <a:pt x="602378" y="937192"/>
                  <a:pt x="574452" y="1189477"/>
                </a:cubicBezTo>
                <a:cubicBezTo>
                  <a:pt x="546526" y="1441762"/>
                  <a:pt x="586346" y="1500309"/>
                  <a:pt x="574452" y="1798722"/>
                </a:cubicBezTo>
                <a:cubicBezTo>
                  <a:pt x="562558" y="2097136"/>
                  <a:pt x="560493" y="2236195"/>
                  <a:pt x="574452" y="2349943"/>
                </a:cubicBezTo>
                <a:cubicBezTo>
                  <a:pt x="588411" y="2463691"/>
                  <a:pt x="594035" y="2777386"/>
                  <a:pt x="574452" y="2901164"/>
                </a:cubicBezTo>
                <a:cubicBezTo>
                  <a:pt x="572812" y="2900997"/>
                  <a:pt x="571594" y="2901074"/>
                  <a:pt x="570743" y="2901164"/>
                </a:cubicBezTo>
                <a:cubicBezTo>
                  <a:pt x="507669" y="2862452"/>
                  <a:pt x="412897" y="2758362"/>
                  <a:pt x="290487" y="2675285"/>
                </a:cubicBezTo>
                <a:cubicBezTo>
                  <a:pt x="214869" y="2722199"/>
                  <a:pt x="70401" y="2842527"/>
                  <a:pt x="10232" y="2901164"/>
                </a:cubicBezTo>
                <a:cubicBezTo>
                  <a:pt x="5336" y="2900785"/>
                  <a:pt x="2724" y="2900852"/>
                  <a:pt x="0" y="2901164"/>
                </a:cubicBezTo>
                <a:cubicBezTo>
                  <a:pt x="1645" y="2741610"/>
                  <a:pt x="-10401" y="2563364"/>
                  <a:pt x="0" y="2262908"/>
                </a:cubicBezTo>
                <a:cubicBezTo>
                  <a:pt x="10401" y="1962452"/>
                  <a:pt x="-20673" y="1923041"/>
                  <a:pt x="0" y="1769710"/>
                </a:cubicBezTo>
                <a:cubicBezTo>
                  <a:pt x="20673" y="1616379"/>
                  <a:pt x="-17577" y="1476649"/>
                  <a:pt x="0" y="1189477"/>
                </a:cubicBezTo>
                <a:cubicBezTo>
                  <a:pt x="17577" y="902305"/>
                  <a:pt x="-1" y="900716"/>
                  <a:pt x="0" y="667268"/>
                </a:cubicBezTo>
                <a:cubicBezTo>
                  <a:pt x="1" y="433820"/>
                  <a:pt x="-27015" y="270356"/>
                  <a:pt x="0" y="0"/>
                </a:cubicBezTo>
                <a:cubicBezTo>
                  <a:pt x="258346" y="5338"/>
                  <a:pt x="403417" y="-8247"/>
                  <a:pt x="574452" y="0"/>
                </a:cubicBezTo>
                <a:close/>
              </a:path>
              <a:path w="574452" h="2901164" stroke="0" extrusionOk="0">
                <a:moveTo>
                  <a:pt x="574452" y="0"/>
                </a:moveTo>
                <a:cubicBezTo>
                  <a:pt x="558960" y="139347"/>
                  <a:pt x="550816" y="338618"/>
                  <a:pt x="574452" y="522210"/>
                </a:cubicBezTo>
                <a:cubicBezTo>
                  <a:pt x="598089" y="705802"/>
                  <a:pt x="581282" y="924373"/>
                  <a:pt x="574452" y="1073431"/>
                </a:cubicBezTo>
                <a:cubicBezTo>
                  <a:pt x="567622" y="1222489"/>
                  <a:pt x="548407" y="1447946"/>
                  <a:pt x="574452" y="1624652"/>
                </a:cubicBezTo>
                <a:cubicBezTo>
                  <a:pt x="600497" y="1801358"/>
                  <a:pt x="544362" y="2125268"/>
                  <a:pt x="574452" y="2262908"/>
                </a:cubicBezTo>
                <a:cubicBezTo>
                  <a:pt x="604542" y="2400548"/>
                  <a:pt x="553796" y="2659166"/>
                  <a:pt x="574452" y="2901164"/>
                </a:cubicBezTo>
                <a:cubicBezTo>
                  <a:pt x="573659" y="2901056"/>
                  <a:pt x="571920" y="2901272"/>
                  <a:pt x="570743" y="2901164"/>
                </a:cubicBezTo>
                <a:cubicBezTo>
                  <a:pt x="466348" y="2835872"/>
                  <a:pt x="397649" y="2759887"/>
                  <a:pt x="290487" y="2675285"/>
                </a:cubicBezTo>
                <a:cubicBezTo>
                  <a:pt x="159200" y="2783716"/>
                  <a:pt x="100905" y="2835155"/>
                  <a:pt x="10232" y="2901164"/>
                </a:cubicBezTo>
                <a:cubicBezTo>
                  <a:pt x="5531" y="2901026"/>
                  <a:pt x="4748" y="2901068"/>
                  <a:pt x="0" y="2901164"/>
                </a:cubicBezTo>
                <a:cubicBezTo>
                  <a:pt x="-15792" y="2675472"/>
                  <a:pt x="-27878" y="2599009"/>
                  <a:pt x="0" y="2320931"/>
                </a:cubicBezTo>
                <a:cubicBezTo>
                  <a:pt x="27878" y="2042853"/>
                  <a:pt x="-13576" y="1970166"/>
                  <a:pt x="0" y="1769710"/>
                </a:cubicBezTo>
                <a:cubicBezTo>
                  <a:pt x="13576" y="1569254"/>
                  <a:pt x="26977" y="1423841"/>
                  <a:pt x="0" y="1189477"/>
                </a:cubicBezTo>
                <a:cubicBezTo>
                  <a:pt x="-26977" y="955113"/>
                  <a:pt x="23882" y="797341"/>
                  <a:pt x="0" y="638256"/>
                </a:cubicBezTo>
                <a:cubicBezTo>
                  <a:pt x="-23882" y="479171"/>
                  <a:pt x="3419" y="176022"/>
                  <a:pt x="0" y="0"/>
                </a:cubicBezTo>
                <a:cubicBezTo>
                  <a:pt x="216878" y="-8095"/>
                  <a:pt x="314004" y="-18677"/>
                  <a:pt x="574452" y="0"/>
                </a:cubicBezTo>
                <a:close/>
              </a:path>
            </a:pathLst>
          </a:custGeom>
          <a:solidFill>
            <a:srgbClr val="FFC5CD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357297848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5" name="자유형 54"/>
          <p:cNvSpPr/>
          <p:nvPr/>
        </p:nvSpPr>
        <p:spPr>
          <a:xfrm rot="16200000">
            <a:off x="2256054" y="4550566"/>
            <a:ext cx="574452" cy="1695742"/>
          </a:xfrm>
          <a:custGeom>
            <a:avLst/>
            <a:gdLst>
              <a:gd name="connsiteX0" fmla="*/ 574452 w 574452"/>
              <a:gd name="connsiteY0" fmla="*/ 0 h 2901164"/>
              <a:gd name="connsiteX1" fmla="*/ 574452 w 574452"/>
              <a:gd name="connsiteY1" fmla="*/ 609244 h 2901164"/>
              <a:gd name="connsiteX2" fmla="*/ 574452 w 574452"/>
              <a:gd name="connsiteY2" fmla="*/ 1102442 h 2901164"/>
              <a:gd name="connsiteX3" fmla="*/ 574452 w 574452"/>
              <a:gd name="connsiteY3" fmla="*/ 1740698 h 2901164"/>
              <a:gd name="connsiteX4" fmla="*/ 574452 w 574452"/>
              <a:gd name="connsiteY4" fmla="*/ 2262908 h 2901164"/>
              <a:gd name="connsiteX5" fmla="*/ 574452 w 574452"/>
              <a:gd name="connsiteY5" fmla="*/ 2901164 h 2901164"/>
              <a:gd name="connsiteX6" fmla="*/ 570743 w 574452"/>
              <a:gd name="connsiteY6" fmla="*/ 2901164 h 2901164"/>
              <a:gd name="connsiteX7" fmla="*/ 290487 w 574452"/>
              <a:gd name="connsiteY7" fmla="*/ 2675285 h 2901164"/>
              <a:gd name="connsiteX8" fmla="*/ 10232 w 574452"/>
              <a:gd name="connsiteY8" fmla="*/ 2901164 h 2901164"/>
              <a:gd name="connsiteX9" fmla="*/ 0 w 574452"/>
              <a:gd name="connsiteY9" fmla="*/ 2901164 h 2901164"/>
              <a:gd name="connsiteX10" fmla="*/ 0 w 574452"/>
              <a:gd name="connsiteY10" fmla="*/ 2262908 h 2901164"/>
              <a:gd name="connsiteX11" fmla="*/ 0 w 574452"/>
              <a:gd name="connsiteY11" fmla="*/ 1711687 h 2901164"/>
              <a:gd name="connsiteX12" fmla="*/ 0 w 574452"/>
              <a:gd name="connsiteY12" fmla="*/ 1131454 h 2901164"/>
              <a:gd name="connsiteX13" fmla="*/ 0 w 574452"/>
              <a:gd name="connsiteY13" fmla="*/ 551221 h 2901164"/>
              <a:gd name="connsiteX14" fmla="*/ 0 w 574452"/>
              <a:gd name="connsiteY14" fmla="*/ 0 h 2901164"/>
              <a:gd name="connsiteX15" fmla="*/ 574452 w 574452"/>
              <a:gd name="connsiteY15" fmla="*/ 0 h 29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74452" h="2901164" fill="none" extrusionOk="0">
                <a:moveTo>
                  <a:pt x="574452" y="0"/>
                </a:moveTo>
                <a:cubicBezTo>
                  <a:pt x="574780" y="161412"/>
                  <a:pt x="591629" y="400014"/>
                  <a:pt x="574452" y="609244"/>
                </a:cubicBezTo>
                <a:cubicBezTo>
                  <a:pt x="557275" y="818474"/>
                  <a:pt x="559730" y="958203"/>
                  <a:pt x="574452" y="1102442"/>
                </a:cubicBezTo>
                <a:cubicBezTo>
                  <a:pt x="589174" y="1246681"/>
                  <a:pt x="561430" y="1438793"/>
                  <a:pt x="574452" y="1740698"/>
                </a:cubicBezTo>
                <a:cubicBezTo>
                  <a:pt x="587474" y="2042603"/>
                  <a:pt x="581214" y="2146251"/>
                  <a:pt x="574452" y="2262908"/>
                </a:cubicBezTo>
                <a:cubicBezTo>
                  <a:pt x="567691" y="2379565"/>
                  <a:pt x="563730" y="2655379"/>
                  <a:pt x="574452" y="2901164"/>
                </a:cubicBezTo>
                <a:cubicBezTo>
                  <a:pt x="573149" y="2901191"/>
                  <a:pt x="572138" y="2901318"/>
                  <a:pt x="570743" y="2901164"/>
                </a:cubicBezTo>
                <a:cubicBezTo>
                  <a:pt x="438447" y="2778642"/>
                  <a:pt x="381008" y="2766031"/>
                  <a:pt x="290487" y="2675285"/>
                </a:cubicBezTo>
                <a:cubicBezTo>
                  <a:pt x="159041" y="2764080"/>
                  <a:pt x="102756" y="2803841"/>
                  <a:pt x="10232" y="2901164"/>
                </a:cubicBezTo>
                <a:cubicBezTo>
                  <a:pt x="5129" y="2900886"/>
                  <a:pt x="2524" y="2901348"/>
                  <a:pt x="0" y="2901164"/>
                </a:cubicBezTo>
                <a:cubicBezTo>
                  <a:pt x="5928" y="2652940"/>
                  <a:pt x="-4602" y="2439681"/>
                  <a:pt x="0" y="2262908"/>
                </a:cubicBezTo>
                <a:cubicBezTo>
                  <a:pt x="4602" y="2086135"/>
                  <a:pt x="25346" y="1895571"/>
                  <a:pt x="0" y="1711687"/>
                </a:cubicBezTo>
                <a:cubicBezTo>
                  <a:pt x="-25346" y="1527803"/>
                  <a:pt x="16080" y="1333439"/>
                  <a:pt x="0" y="1131454"/>
                </a:cubicBezTo>
                <a:cubicBezTo>
                  <a:pt x="-16080" y="929469"/>
                  <a:pt x="-25552" y="717707"/>
                  <a:pt x="0" y="551221"/>
                </a:cubicBezTo>
                <a:cubicBezTo>
                  <a:pt x="25552" y="384735"/>
                  <a:pt x="1740" y="187168"/>
                  <a:pt x="0" y="0"/>
                </a:cubicBezTo>
                <a:cubicBezTo>
                  <a:pt x="158678" y="21917"/>
                  <a:pt x="368591" y="-21677"/>
                  <a:pt x="574452" y="0"/>
                </a:cubicBezTo>
                <a:close/>
              </a:path>
              <a:path w="574452" h="2901164" stroke="0" extrusionOk="0">
                <a:moveTo>
                  <a:pt x="574452" y="0"/>
                </a:moveTo>
                <a:cubicBezTo>
                  <a:pt x="551595" y="168095"/>
                  <a:pt x="565475" y="406384"/>
                  <a:pt x="574452" y="609244"/>
                </a:cubicBezTo>
                <a:cubicBezTo>
                  <a:pt x="583429" y="812104"/>
                  <a:pt x="573420" y="1039412"/>
                  <a:pt x="574452" y="1160466"/>
                </a:cubicBezTo>
                <a:cubicBezTo>
                  <a:pt x="575484" y="1281520"/>
                  <a:pt x="548932" y="1611838"/>
                  <a:pt x="574452" y="1798722"/>
                </a:cubicBezTo>
                <a:cubicBezTo>
                  <a:pt x="599972" y="1985606"/>
                  <a:pt x="565097" y="2107485"/>
                  <a:pt x="574452" y="2291920"/>
                </a:cubicBezTo>
                <a:cubicBezTo>
                  <a:pt x="583807" y="2476355"/>
                  <a:pt x="569433" y="2722384"/>
                  <a:pt x="574452" y="2901164"/>
                </a:cubicBezTo>
                <a:cubicBezTo>
                  <a:pt x="572948" y="2901242"/>
                  <a:pt x="572269" y="2901120"/>
                  <a:pt x="570743" y="2901164"/>
                </a:cubicBezTo>
                <a:cubicBezTo>
                  <a:pt x="478780" y="2840854"/>
                  <a:pt x="336715" y="2732964"/>
                  <a:pt x="290487" y="2675285"/>
                </a:cubicBezTo>
                <a:cubicBezTo>
                  <a:pt x="179672" y="2764847"/>
                  <a:pt x="113129" y="2816985"/>
                  <a:pt x="10232" y="2901164"/>
                </a:cubicBezTo>
                <a:cubicBezTo>
                  <a:pt x="7952" y="2901626"/>
                  <a:pt x="3521" y="2900938"/>
                  <a:pt x="0" y="2901164"/>
                </a:cubicBezTo>
                <a:cubicBezTo>
                  <a:pt x="-13900" y="2735684"/>
                  <a:pt x="6118" y="2524713"/>
                  <a:pt x="0" y="2407966"/>
                </a:cubicBezTo>
                <a:cubicBezTo>
                  <a:pt x="-6118" y="2291219"/>
                  <a:pt x="-3140" y="2030809"/>
                  <a:pt x="0" y="1827733"/>
                </a:cubicBezTo>
                <a:cubicBezTo>
                  <a:pt x="3140" y="1624657"/>
                  <a:pt x="23327" y="1479943"/>
                  <a:pt x="0" y="1334535"/>
                </a:cubicBezTo>
                <a:cubicBezTo>
                  <a:pt x="-23327" y="1189127"/>
                  <a:pt x="20486" y="1017341"/>
                  <a:pt x="0" y="783314"/>
                </a:cubicBezTo>
                <a:cubicBezTo>
                  <a:pt x="-20486" y="549287"/>
                  <a:pt x="10073" y="391425"/>
                  <a:pt x="0" y="0"/>
                </a:cubicBezTo>
                <a:cubicBezTo>
                  <a:pt x="229281" y="5337"/>
                  <a:pt x="414202" y="-7604"/>
                  <a:pt x="574452" y="0"/>
                </a:cubicBezTo>
                <a:close/>
              </a:path>
            </a:pathLst>
          </a:custGeom>
          <a:solidFill>
            <a:srgbClr val="CCCCFF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363887920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9ABE994-EEC1-49B4-B751-AF238A3632AF}"/>
              </a:ext>
            </a:extLst>
          </p:cNvPr>
          <p:cNvGrpSpPr/>
          <p:nvPr/>
        </p:nvGrpSpPr>
        <p:grpSpPr>
          <a:xfrm rot="9969858" flipH="1">
            <a:off x="9999403" y="5480930"/>
            <a:ext cx="1981963" cy="744011"/>
            <a:chOff x="1053870" y="269861"/>
            <a:chExt cx="2334301" cy="87627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B516651-48E2-4FF5-85A6-371E1428B9E9}"/>
                </a:ext>
              </a:extLst>
            </p:cNvPr>
            <p:cNvGrpSpPr/>
            <p:nvPr/>
          </p:nvGrpSpPr>
          <p:grpSpPr>
            <a:xfrm>
              <a:off x="2435139" y="477593"/>
              <a:ext cx="953032" cy="668544"/>
              <a:chOff x="3932140" y="631752"/>
              <a:chExt cx="984685" cy="718565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55D05F10-F8F7-4A83-8A95-3D69CCDAD0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86" t="10211" r="28949" b="6985"/>
              <a:stretch/>
            </p:blipFill>
            <p:spPr>
              <a:xfrm rot="4242286" flipH="1">
                <a:off x="4342496" y="510006"/>
                <a:ext cx="387308" cy="761351"/>
              </a:xfrm>
              <a:prstGeom prst="rect">
                <a:avLst/>
              </a:prstGeom>
              <a:effectLst/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C2D250B4-21EC-48A4-88CE-A2230CAB5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13" t="10211" r="28949" b="6311"/>
              <a:stretch/>
            </p:blipFill>
            <p:spPr>
              <a:xfrm rot="7365565">
                <a:off x="4224518" y="712690"/>
                <a:ext cx="383771" cy="767541"/>
              </a:xfrm>
              <a:prstGeom prst="rect">
                <a:avLst/>
              </a:prstGeom>
              <a:effectLst/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30AEEA97-9D70-42B3-8664-F2892AB8F8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68" t="14923" r="16157" b="16410"/>
              <a:stretch/>
            </p:blipFill>
            <p:spPr>
              <a:xfrm rot="1199019">
                <a:off x="3932140" y="631752"/>
                <a:ext cx="690386" cy="718565"/>
              </a:xfrm>
              <a:prstGeom prst="rect">
                <a:avLst/>
              </a:prstGeom>
              <a:effectLst/>
            </p:spPr>
          </p:pic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F10EE26-A08E-48A3-BE7E-B0995F4AA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94" t="15442" r="15327" b="17677"/>
            <a:stretch/>
          </p:blipFill>
          <p:spPr>
            <a:xfrm>
              <a:off x="1511869" y="269861"/>
              <a:ext cx="485501" cy="485503"/>
            </a:xfrm>
            <a:prstGeom prst="rect">
              <a:avLst/>
            </a:prstGeom>
            <a:effectLst/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0FD14D0-3CF2-4E29-8404-7B937D06F1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22" t="14923" r="16157" b="17756"/>
            <a:stretch/>
          </p:blipFill>
          <p:spPr>
            <a:xfrm>
              <a:off x="1949637" y="467942"/>
              <a:ext cx="505732" cy="505732"/>
            </a:xfrm>
            <a:prstGeom prst="rect">
              <a:avLst/>
            </a:prstGeom>
            <a:effectLst/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F095FA0-E849-4456-9702-547653A69B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8" t="15088" r="16283" b="17177"/>
            <a:stretch/>
          </p:blipFill>
          <p:spPr>
            <a:xfrm>
              <a:off x="1053870" y="477593"/>
              <a:ext cx="510788" cy="525961"/>
            </a:xfrm>
            <a:prstGeom prst="rect">
              <a:avLst/>
            </a:prstGeom>
            <a:effectLst/>
          </p:spPr>
        </p:pic>
      </p:grpSp>
      <p:sp>
        <p:nvSpPr>
          <p:cNvPr id="21" name="자유형 143">
            <a:extLst>
              <a:ext uri="{FF2B5EF4-FFF2-40B4-BE49-F238E27FC236}">
                <a16:creationId xmlns:a16="http://schemas.microsoft.com/office/drawing/2014/main" id="{A32FF52C-1269-420D-849A-41810534FA9A}"/>
              </a:ext>
            </a:extLst>
          </p:cNvPr>
          <p:cNvSpPr/>
          <p:nvPr/>
        </p:nvSpPr>
        <p:spPr>
          <a:xfrm rot="16200000">
            <a:off x="2280911" y="1408757"/>
            <a:ext cx="574452" cy="1733914"/>
          </a:xfrm>
          <a:custGeom>
            <a:avLst/>
            <a:gdLst>
              <a:gd name="connsiteX0" fmla="*/ 574452 w 574452"/>
              <a:gd name="connsiteY0" fmla="*/ 0 h 1733914"/>
              <a:gd name="connsiteX1" fmla="*/ 574452 w 574452"/>
              <a:gd name="connsiteY1" fmla="*/ 612650 h 1733914"/>
              <a:gd name="connsiteX2" fmla="*/ 574452 w 574452"/>
              <a:gd name="connsiteY2" fmla="*/ 1155943 h 1733914"/>
              <a:gd name="connsiteX3" fmla="*/ 574452 w 574452"/>
              <a:gd name="connsiteY3" fmla="*/ 1733914 h 1733914"/>
              <a:gd name="connsiteX4" fmla="*/ 570743 w 574452"/>
              <a:gd name="connsiteY4" fmla="*/ 1733914 h 1733914"/>
              <a:gd name="connsiteX5" fmla="*/ 290487 w 574452"/>
              <a:gd name="connsiteY5" fmla="*/ 1598915 h 1733914"/>
              <a:gd name="connsiteX6" fmla="*/ 10232 w 574452"/>
              <a:gd name="connsiteY6" fmla="*/ 1733914 h 1733914"/>
              <a:gd name="connsiteX7" fmla="*/ 0 w 574452"/>
              <a:gd name="connsiteY7" fmla="*/ 1733914 h 1733914"/>
              <a:gd name="connsiteX8" fmla="*/ 0 w 574452"/>
              <a:gd name="connsiteY8" fmla="*/ 1173282 h 1733914"/>
              <a:gd name="connsiteX9" fmla="*/ 0 w 574452"/>
              <a:gd name="connsiteY9" fmla="*/ 647328 h 1733914"/>
              <a:gd name="connsiteX10" fmla="*/ 0 w 574452"/>
              <a:gd name="connsiteY10" fmla="*/ 0 h 1733914"/>
              <a:gd name="connsiteX11" fmla="*/ 574452 w 574452"/>
              <a:gd name="connsiteY11" fmla="*/ 0 h 173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4452" h="1733914" fill="none" extrusionOk="0">
                <a:moveTo>
                  <a:pt x="574452" y="0"/>
                </a:moveTo>
                <a:cubicBezTo>
                  <a:pt x="597755" y="150435"/>
                  <a:pt x="547397" y="394031"/>
                  <a:pt x="574452" y="612650"/>
                </a:cubicBezTo>
                <a:cubicBezTo>
                  <a:pt x="601508" y="831269"/>
                  <a:pt x="601130" y="981015"/>
                  <a:pt x="574452" y="1155943"/>
                </a:cubicBezTo>
                <a:cubicBezTo>
                  <a:pt x="547774" y="1330871"/>
                  <a:pt x="591617" y="1583577"/>
                  <a:pt x="574452" y="1733914"/>
                </a:cubicBezTo>
                <a:cubicBezTo>
                  <a:pt x="573608" y="1733756"/>
                  <a:pt x="571982" y="1733899"/>
                  <a:pt x="570743" y="1733914"/>
                </a:cubicBezTo>
                <a:cubicBezTo>
                  <a:pt x="481013" y="1684571"/>
                  <a:pt x="388344" y="1632793"/>
                  <a:pt x="290487" y="1598915"/>
                </a:cubicBezTo>
                <a:cubicBezTo>
                  <a:pt x="199112" y="1651859"/>
                  <a:pt x="134729" y="1658539"/>
                  <a:pt x="10232" y="1733914"/>
                </a:cubicBezTo>
                <a:cubicBezTo>
                  <a:pt x="6371" y="1734065"/>
                  <a:pt x="4726" y="1733867"/>
                  <a:pt x="0" y="1733914"/>
                </a:cubicBezTo>
                <a:cubicBezTo>
                  <a:pt x="9640" y="1510321"/>
                  <a:pt x="-15788" y="1318722"/>
                  <a:pt x="0" y="1173282"/>
                </a:cubicBezTo>
                <a:cubicBezTo>
                  <a:pt x="15788" y="1027842"/>
                  <a:pt x="-4051" y="823043"/>
                  <a:pt x="0" y="647328"/>
                </a:cubicBezTo>
                <a:cubicBezTo>
                  <a:pt x="4051" y="471613"/>
                  <a:pt x="10656" y="319182"/>
                  <a:pt x="0" y="0"/>
                </a:cubicBezTo>
                <a:cubicBezTo>
                  <a:pt x="218887" y="-6599"/>
                  <a:pt x="428145" y="13523"/>
                  <a:pt x="574452" y="0"/>
                </a:cubicBezTo>
                <a:close/>
              </a:path>
              <a:path w="574452" h="1733914" stroke="0" extrusionOk="0">
                <a:moveTo>
                  <a:pt x="574452" y="0"/>
                </a:moveTo>
                <a:cubicBezTo>
                  <a:pt x="560534" y="256203"/>
                  <a:pt x="561007" y="311390"/>
                  <a:pt x="574452" y="560632"/>
                </a:cubicBezTo>
                <a:cubicBezTo>
                  <a:pt x="587897" y="809874"/>
                  <a:pt x="564587" y="912374"/>
                  <a:pt x="574452" y="1155943"/>
                </a:cubicBezTo>
                <a:cubicBezTo>
                  <a:pt x="584317" y="1399512"/>
                  <a:pt x="590492" y="1500001"/>
                  <a:pt x="574452" y="1733914"/>
                </a:cubicBezTo>
                <a:cubicBezTo>
                  <a:pt x="572815" y="1733818"/>
                  <a:pt x="572509" y="1734034"/>
                  <a:pt x="570743" y="1733914"/>
                </a:cubicBezTo>
                <a:cubicBezTo>
                  <a:pt x="503424" y="1686726"/>
                  <a:pt x="361075" y="1645626"/>
                  <a:pt x="290487" y="1598915"/>
                </a:cubicBezTo>
                <a:cubicBezTo>
                  <a:pt x="195636" y="1641676"/>
                  <a:pt x="147594" y="1682909"/>
                  <a:pt x="10232" y="1733914"/>
                </a:cubicBezTo>
                <a:cubicBezTo>
                  <a:pt x="5177" y="1733697"/>
                  <a:pt x="2116" y="1734363"/>
                  <a:pt x="0" y="1733914"/>
                </a:cubicBezTo>
                <a:cubicBezTo>
                  <a:pt x="-15003" y="1516074"/>
                  <a:pt x="5689" y="1440556"/>
                  <a:pt x="0" y="1155943"/>
                </a:cubicBezTo>
                <a:cubicBezTo>
                  <a:pt x="-5689" y="871330"/>
                  <a:pt x="15546" y="720382"/>
                  <a:pt x="0" y="560632"/>
                </a:cubicBezTo>
                <a:cubicBezTo>
                  <a:pt x="-15546" y="400882"/>
                  <a:pt x="18394" y="217453"/>
                  <a:pt x="0" y="0"/>
                </a:cubicBezTo>
                <a:cubicBezTo>
                  <a:pt x="185132" y="14990"/>
                  <a:pt x="320341" y="5720"/>
                  <a:pt x="574452" y="0"/>
                </a:cubicBezTo>
                <a:close/>
              </a:path>
            </a:pathLst>
          </a:custGeom>
          <a:solidFill>
            <a:srgbClr val="FFD89F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3457110390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2" name="TextBox 21"/>
          <p:cNvSpPr txBox="1"/>
          <p:nvPr/>
        </p:nvSpPr>
        <p:spPr>
          <a:xfrm>
            <a:off x="1701180" y="1154424"/>
            <a:ext cx="1716976" cy="554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백진규</a:t>
            </a:r>
            <a:endParaRPr lang="ko-KR" altLang="en-US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4" t="15442" r="15327" b="17677"/>
          <a:stretch/>
        </p:blipFill>
        <p:spPr>
          <a:xfrm>
            <a:off x="1039093" y="1225638"/>
            <a:ext cx="529007" cy="556952"/>
          </a:xfrm>
          <a:prstGeom prst="rect">
            <a:avLst/>
          </a:prstGeom>
          <a:effectLst/>
        </p:spPr>
      </p:pic>
      <p:sp>
        <p:nvSpPr>
          <p:cNvPr id="25" name="자유형 150">
            <a:extLst>
              <a:ext uri="{FF2B5EF4-FFF2-40B4-BE49-F238E27FC236}">
                <a16:creationId xmlns:a16="http://schemas.microsoft.com/office/drawing/2014/main" id="{CF5B875F-0F70-4C13-A03B-EE708284335C}"/>
              </a:ext>
            </a:extLst>
          </p:cNvPr>
          <p:cNvSpPr/>
          <p:nvPr/>
        </p:nvSpPr>
        <p:spPr>
          <a:xfrm rot="16200000">
            <a:off x="2288264" y="2150189"/>
            <a:ext cx="574452" cy="1733914"/>
          </a:xfrm>
          <a:custGeom>
            <a:avLst/>
            <a:gdLst>
              <a:gd name="connsiteX0" fmla="*/ 574452 w 574452"/>
              <a:gd name="connsiteY0" fmla="*/ 0 h 1733914"/>
              <a:gd name="connsiteX1" fmla="*/ 574452 w 574452"/>
              <a:gd name="connsiteY1" fmla="*/ 595310 h 1733914"/>
              <a:gd name="connsiteX2" fmla="*/ 574452 w 574452"/>
              <a:gd name="connsiteY2" fmla="*/ 1190621 h 1733914"/>
              <a:gd name="connsiteX3" fmla="*/ 574452 w 574452"/>
              <a:gd name="connsiteY3" fmla="*/ 1733914 h 1733914"/>
              <a:gd name="connsiteX4" fmla="*/ 570743 w 574452"/>
              <a:gd name="connsiteY4" fmla="*/ 1733914 h 1733914"/>
              <a:gd name="connsiteX5" fmla="*/ 290487 w 574452"/>
              <a:gd name="connsiteY5" fmla="*/ 1598915 h 1733914"/>
              <a:gd name="connsiteX6" fmla="*/ 10232 w 574452"/>
              <a:gd name="connsiteY6" fmla="*/ 1733914 h 1733914"/>
              <a:gd name="connsiteX7" fmla="*/ 0 w 574452"/>
              <a:gd name="connsiteY7" fmla="*/ 1733914 h 1733914"/>
              <a:gd name="connsiteX8" fmla="*/ 0 w 574452"/>
              <a:gd name="connsiteY8" fmla="*/ 1121264 h 1733914"/>
              <a:gd name="connsiteX9" fmla="*/ 0 w 574452"/>
              <a:gd name="connsiteY9" fmla="*/ 560632 h 1733914"/>
              <a:gd name="connsiteX10" fmla="*/ 0 w 574452"/>
              <a:gd name="connsiteY10" fmla="*/ 0 h 1733914"/>
              <a:gd name="connsiteX11" fmla="*/ 574452 w 574452"/>
              <a:gd name="connsiteY11" fmla="*/ 0 h 173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4452" h="1733914" fill="none" extrusionOk="0">
                <a:moveTo>
                  <a:pt x="574452" y="0"/>
                </a:moveTo>
                <a:cubicBezTo>
                  <a:pt x="565385" y="284923"/>
                  <a:pt x="590269" y="399941"/>
                  <a:pt x="574452" y="595310"/>
                </a:cubicBezTo>
                <a:cubicBezTo>
                  <a:pt x="558636" y="790679"/>
                  <a:pt x="566636" y="973270"/>
                  <a:pt x="574452" y="1190621"/>
                </a:cubicBezTo>
                <a:cubicBezTo>
                  <a:pt x="582268" y="1407972"/>
                  <a:pt x="549409" y="1609885"/>
                  <a:pt x="574452" y="1733914"/>
                </a:cubicBezTo>
                <a:cubicBezTo>
                  <a:pt x="572972" y="1733851"/>
                  <a:pt x="572195" y="1733825"/>
                  <a:pt x="570743" y="1733914"/>
                </a:cubicBezTo>
                <a:cubicBezTo>
                  <a:pt x="432080" y="1679362"/>
                  <a:pt x="394632" y="1660139"/>
                  <a:pt x="290487" y="1598915"/>
                </a:cubicBezTo>
                <a:cubicBezTo>
                  <a:pt x="177246" y="1653625"/>
                  <a:pt x="143231" y="1669109"/>
                  <a:pt x="10232" y="1733914"/>
                </a:cubicBezTo>
                <a:cubicBezTo>
                  <a:pt x="5171" y="1733611"/>
                  <a:pt x="2159" y="1733499"/>
                  <a:pt x="0" y="1733914"/>
                </a:cubicBezTo>
                <a:cubicBezTo>
                  <a:pt x="13061" y="1564553"/>
                  <a:pt x="-7789" y="1364675"/>
                  <a:pt x="0" y="1121264"/>
                </a:cubicBezTo>
                <a:cubicBezTo>
                  <a:pt x="7789" y="877853"/>
                  <a:pt x="-13912" y="838578"/>
                  <a:pt x="0" y="560632"/>
                </a:cubicBezTo>
                <a:cubicBezTo>
                  <a:pt x="13912" y="282686"/>
                  <a:pt x="-12296" y="267835"/>
                  <a:pt x="0" y="0"/>
                </a:cubicBezTo>
                <a:cubicBezTo>
                  <a:pt x="266094" y="-11224"/>
                  <a:pt x="423343" y="15910"/>
                  <a:pt x="574452" y="0"/>
                </a:cubicBezTo>
                <a:close/>
              </a:path>
              <a:path w="574452" h="1733914" stroke="0" extrusionOk="0">
                <a:moveTo>
                  <a:pt x="574452" y="0"/>
                </a:moveTo>
                <a:cubicBezTo>
                  <a:pt x="553936" y="239588"/>
                  <a:pt x="588689" y="434103"/>
                  <a:pt x="574452" y="543293"/>
                </a:cubicBezTo>
                <a:cubicBezTo>
                  <a:pt x="560215" y="652483"/>
                  <a:pt x="575022" y="1028975"/>
                  <a:pt x="574452" y="1155943"/>
                </a:cubicBezTo>
                <a:cubicBezTo>
                  <a:pt x="573883" y="1282911"/>
                  <a:pt x="553105" y="1617155"/>
                  <a:pt x="574452" y="1733914"/>
                </a:cubicBezTo>
                <a:cubicBezTo>
                  <a:pt x="573318" y="1733827"/>
                  <a:pt x="571924" y="1733860"/>
                  <a:pt x="570743" y="1733914"/>
                </a:cubicBezTo>
                <a:cubicBezTo>
                  <a:pt x="443956" y="1689652"/>
                  <a:pt x="369328" y="1626324"/>
                  <a:pt x="290487" y="1598915"/>
                </a:cubicBezTo>
                <a:cubicBezTo>
                  <a:pt x="207027" y="1652477"/>
                  <a:pt x="119025" y="1680581"/>
                  <a:pt x="10232" y="1733914"/>
                </a:cubicBezTo>
                <a:cubicBezTo>
                  <a:pt x="5744" y="1733927"/>
                  <a:pt x="5108" y="1733480"/>
                  <a:pt x="0" y="1733914"/>
                </a:cubicBezTo>
                <a:cubicBezTo>
                  <a:pt x="-11505" y="1478577"/>
                  <a:pt x="15407" y="1352352"/>
                  <a:pt x="0" y="1138604"/>
                </a:cubicBezTo>
                <a:cubicBezTo>
                  <a:pt x="-15407" y="924856"/>
                  <a:pt x="3231" y="726723"/>
                  <a:pt x="0" y="577971"/>
                </a:cubicBezTo>
                <a:cubicBezTo>
                  <a:pt x="-3231" y="429219"/>
                  <a:pt x="4141" y="283468"/>
                  <a:pt x="0" y="0"/>
                </a:cubicBezTo>
                <a:cubicBezTo>
                  <a:pt x="174766" y="-3075"/>
                  <a:pt x="398062" y="-28544"/>
                  <a:pt x="574452" y="0"/>
                </a:cubicBezTo>
                <a:close/>
              </a:path>
            </a:pathLst>
          </a:custGeom>
          <a:solidFill>
            <a:srgbClr val="FDEA8B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3673312659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 rot="1867399">
            <a:off x="1186509" y="1961506"/>
            <a:ext cx="284813" cy="604633"/>
          </a:xfrm>
          <a:prstGeom prst="rect">
            <a:avLst/>
          </a:prstGeom>
          <a:effectLst/>
        </p:spPr>
      </p:pic>
      <p:sp>
        <p:nvSpPr>
          <p:cNvPr id="27" name="직사각형 26"/>
          <p:cNvSpPr/>
          <p:nvPr/>
        </p:nvSpPr>
        <p:spPr>
          <a:xfrm>
            <a:off x="1790614" y="1920116"/>
            <a:ext cx="1531306" cy="571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신온유</a:t>
            </a:r>
            <a:endParaRPr lang="ko-KR" altLang="en-US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9" name="자유형 157">
            <a:extLst>
              <a:ext uri="{FF2B5EF4-FFF2-40B4-BE49-F238E27FC236}">
                <a16:creationId xmlns:a16="http://schemas.microsoft.com/office/drawing/2014/main" id="{ECF185F0-B5B4-4256-B08D-5559BBA581E5}"/>
              </a:ext>
            </a:extLst>
          </p:cNvPr>
          <p:cNvSpPr/>
          <p:nvPr/>
        </p:nvSpPr>
        <p:spPr>
          <a:xfrm rot="16200000">
            <a:off x="2288264" y="2911480"/>
            <a:ext cx="574452" cy="1733914"/>
          </a:xfrm>
          <a:custGeom>
            <a:avLst/>
            <a:gdLst>
              <a:gd name="connsiteX0" fmla="*/ 574452 w 574452"/>
              <a:gd name="connsiteY0" fmla="*/ 0 h 1733914"/>
              <a:gd name="connsiteX1" fmla="*/ 574452 w 574452"/>
              <a:gd name="connsiteY1" fmla="*/ 612650 h 1733914"/>
              <a:gd name="connsiteX2" fmla="*/ 574452 w 574452"/>
              <a:gd name="connsiteY2" fmla="*/ 1207960 h 1733914"/>
              <a:gd name="connsiteX3" fmla="*/ 574452 w 574452"/>
              <a:gd name="connsiteY3" fmla="*/ 1733914 h 1733914"/>
              <a:gd name="connsiteX4" fmla="*/ 570743 w 574452"/>
              <a:gd name="connsiteY4" fmla="*/ 1733914 h 1733914"/>
              <a:gd name="connsiteX5" fmla="*/ 290487 w 574452"/>
              <a:gd name="connsiteY5" fmla="*/ 1598915 h 1733914"/>
              <a:gd name="connsiteX6" fmla="*/ 10232 w 574452"/>
              <a:gd name="connsiteY6" fmla="*/ 1733914 h 1733914"/>
              <a:gd name="connsiteX7" fmla="*/ 0 w 574452"/>
              <a:gd name="connsiteY7" fmla="*/ 1733914 h 1733914"/>
              <a:gd name="connsiteX8" fmla="*/ 0 w 574452"/>
              <a:gd name="connsiteY8" fmla="*/ 1207960 h 1733914"/>
              <a:gd name="connsiteX9" fmla="*/ 0 w 574452"/>
              <a:gd name="connsiteY9" fmla="*/ 682006 h 1733914"/>
              <a:gd name="connsiteX10" fmla="*/ 0 w 574452"/>
              <a:gd name="connsiteY10" fmla="*/ 0 h 1733914"/>
              <a:gd name="connsiteX11" fmla="*/ 574452 w 574452"/>
              <a:gd name="connsiteY11" fmla="*/ 0 h 173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4452" h="1733914" fill="none" extrusionOk="0">
                <a:moveTo>
                  <a:pt x="574452" y="0"/>
                </a:moveTo>
                <a:cubicBezTo>
                  <a:pt x="588220" y="191949"/>
                  <a:pt x="544685" y="484883"/>
                  <a:pt x="574452" y="612650"/>
                </a:cubicBezTo>
                <a:cubicBezTo>
                  <a:pt x="604220" y="740417"/>
                  <a:pt x="577651" y="991788"/>
                  <a:pt x="574452" y="1207960"/>
                </a:cubicBezTo>
                <a:cubicBezTo>
                  <a:pt x="571254" y="1424132"/>
                  <a:pt x="575465" y="1621648"/>
                  <a:pt x="574452" y="1733914"/>
                </a:cubicBezTo>
                <a:cubicBezTo>
                  <a:pt x="573216" y="1733747"/>
                  <a:pt x="571769" y="1733960"/>
                  <a:pt x="570743" y="1733914"/>
                </a:cubicBezTo>
                <a:cubicBezTo>
                  <a:pt x="489105" y="1689094"/>
                  <a:pt x="383697" y="1657954"/>
                  <a:pt x="290487" y="1598915"/>
                </a:cubicBezTo>
                <a:cubicBezTo>
                  <a:pt x="230019" y="1642827"/>
                  <a:pt x="138601" y="1673873"/>
                  <a:pt x="10232" y="1733914"/>
                </a:cubicBezTo>
                <a:cubicBezTo>
                  <a:pt x="5770" y="1733947"/>
                  <a:pt x="3525" y="1733418"/>
                  <a:pt x="0" y="1733914"/>
                </a:cubicBezTo>
                <a:cubicBezTo>
                  <a:pt x="-4359" y="1614344"/>
                  <a:pt x="6568" y="1441620"/>
                  <a:pt x="0" y="1207960"/>
                </a:cubicBezTo>
                <a:cubicBezTo>
                  <a:pt x="-6568" y="974300"/>
                  <a:pt x="22240" y="942427"/>
                  <a:pt x="0" y="682006"/>
                </a:cubicBezTo>
                <a:cubicBezTo>
                  <a:pt x="-22240" y="421585"/>
                  <a:pt x="-12185" y="148765"/>
                  <a:pt x="0" y="0"/>
                </a:cubicBezTo>
                <a:cubicBezTo>
                  <a:pt x="162739" y="-10748"/>
                  <a:pt x="442147" y="2021"/>
                  <a:pt x="574452" y="0"/>
                </a:cubicBezTo>
                <a:close/>
              </a:path>
              <a:path w="574452" h="1733914" stroke="0" extrusionOk="0">
                <a:moveTo>
                  <a:pt x="574452" y="0"/>
                </a:moveTo>
                <a:cubicBezTo>
                  <a:pt x="548630" y="191638"/>
                  <a:pt x="589141" y="432616"/>
                  <a:pt x="574452" y="595310"/>
                </a:cubicBezTo>
                <a:cubicBezTo>
                  <a:pt x="559764" y="758004"/>
                  <a:pt x="559388" y="965892"/>
                  <a:pt x="574452" y="1207960"/>
                </a:cubicBezTo>
                <a:cubicBezTo>
                  <a:pt x="589517" y="1450028"/>
                  <a:pt x="584208" y="1622770"/>
                  <a:pt x="574452" y="1733914"/>
                </a:cubicBezTo>
                <a:cubicBezTo>
                  <a:pt x="573624" y="1733772"/>
                  <a:pt x="571708" y="1734082"/>
                  <a:pt x="570743" y="1733914"/>
                </a:cubicBezTo>
                <a:cubicBezTo>
                  <a:pt x="429243" y="1677146"/>
                  <a:pt x="365830" y="1639795"/>
                  <a:pt x="290487" y="1598915"/>
                </a:cubicBezTo>
                <a:cubicBezTo>
                  <a:pt x="183462" y="1645524"/>
                  <a:pt x="146483" y="1668304"/>
                  <a:pt x="10232" y="1733914"/>
                </a:cubicBezTo>
                <a:cubicBezTo>
                  <a:pt x="7114" y="1733664"/>
                  <a:pt x="2486" y="1733707"/>
                  <a:pt x="0" y="1733914"/>
                </a:cubicBezTo>
                <a:cubicBezTo>
                  <a:pt x="-22249" y="1567742"/>
                  <a:pt x="14127" y="1360406"/>
                  <a:pt x="0" y="1155943"/>
                </a:cubicBezTo>
                <a:cubicBezTo>
                  <a:pt x="-14127" y="951480"/>
                  <a:pt x="-21119" y="728438"/>
                  <a:pt x="0" y="595310"/>
                </a:cubicBezTo>
                <a:cubicBezTo>
                  <a:pt x="21119" y="462182"/>
                  <a:pt x="12938" y="133812"/>
                  <a:pt x="0" y="0"/>
                </a:cubicBezTo>
                <a:cubicBezTo>
                  <a:pt x="169484" y="-23838"/>
                  <a:pt x="310728" y="2223"/>
                  <a:pt x="574452" y="0"/>
                </a:cubicBezTo>
                <a:close/>
              </a:path>
            </a:pathLst>
          </a:custGeom>
          <a:solidFill>
            <a:srgbClr val="C2E890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2883687379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8" t="15088" r="16283" b="17177"/>
          <a:stretch/>
        </p:blipFill>
        <p:spPr>
          <a:xfrm>
            <a:off x="1033726" y="2716790"/>
            <a:ext cx="542001" cy="587582"/>
          </a:xfrm>
          <a:prstGeom prst="rect">
            <a:avLst/>
          </a:prstGeom>
          <a:effectLst/>
        </p:spPr>
      </p:pic>
      <p:sp>
        <p:nvSpPr>
          <p:cNvPr id="31" name="직사각형 30"/>
          <p:cNvSpPr/>
          <p:nvPr/>
        </p:nvSpPr>
        <p:spPr>
          <a:xfrm>
            <a:off x="1889011" y="2707344"/>
            <a:ext cx="1329772" cy="554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유현정</a:t>
            </a:r>
            <a:endParaRPr lang="ko-KR" altLang="en-US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4F6E92-8322-475A-BE12-CF3AA9686AF4}"/>
              </a:ext>
            </a:extLst>
          </p:cNvPr>
          <p:cNvSpPr/>
          <p:nvPr/>
        </p:nvSpPr>
        <p:spPr>
          <a:xfrm>
            <a:off x="3589790" y="1320925"/>
            <a:ext cx="3422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ML DL </a:t>
            </a:r>
            <a:r>
              <a:rPr lang="ko-KR" altLang="en-US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기술 및 협업 능력 향상</a:t>
            </a:r>
            <a:endParaRPr lang="ko-KR" alt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708191-42FD-483E-A4DE-D1F71D0A5F0C}"/>
              </a:ext>
            </a:extLst>
          </p:cNvPr>
          <p:cNvSpPr txBox="1"/>
          <p:nvPr/>
        </p:nvSpPr>
        <p:spPr>
          <a:xfrm>
            <a:off x="1695409" y="3455280"/>
            <a:ext cx="1716976" cy="554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문성현</a:t>
            </a:r>
            <a:endParaRPr lang="ko-KR" altLang="en-US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EE9E93D-A071-4E92-97F2-0F4E6D358D2D}"/>
              </a:ext>
            </a:extLst>
          </p:cNvPr>
          <p:cNvSpPr/>
          <p:nvPr/>
        </p:nvSpPr>
        <p:spPr>
          <a:xfrm>
            <a:off x="3619854" y="3493839"/>
            <a:ext cx="5418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Next.js</a:t>
            </a:r>
            <a:r>
              <a:rPr lang="ko-KR" altLang="en-US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와 전역 </a:t>
            </a:r>
            <a:r>
              <a:rPr lang="ko-KR" altLang="en-US" sz="2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상태관리에</a:t>
            </a:r>
            <a:r>
              <a:rPr lang="ko-KR" altLang="en-US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익숙해지기</a:t>
            </a:r>
            <a:endParaRPr lang="en-US" altLang="ko-KR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0" name="자유형 39"/>
          <p:cNvSpPr/>
          <p:nvPr/>
        </p:nvSpPr>
        <p:spPr>
          <a:xfrm rot="16200000">
            <a:off x="1670927" y="-949665"/>
            <a:ext cx="574452" cy="2901164"/>
          </a:xfrm>
          <a:custGeom>
            <a:avLst/>
            <a:gdLst>
              <a:gd name="connsiteX0" fmla="*/ 574452 w 574452"/>
              <a:gd name="connsiteY0" fmla="*/ 0 h 2901164"/>
              <a:gd name="connsiteX1" fmla="*/ 574452 w 574452"/>
              <a:gd name="connsiteY1" fmla="*/ 580233 h 2901164"/>
              <a:gd name="connsiteX2" fmla="*/ 574452 w 574452"/>
              <a:gd name="connsiteY2" fmla="*/ 1189477 h 2901164"/>
              <a:gd name="connsiteX3" fmla="*/ 574452 w 574452"/>
              <a:gd name="connsiteY3" fmla="*/ 1798722 h 2901164"/>
              <a:gd name="connsiteX4" fmla="*/ 574452 w 574452"/>
              <a:gd name="connsiteY4" fmla="*/ 2349943 h 2901164"/>
              <a:gd name="connsiteX5" fmla="*/ 574452 w 574452"/>
              <a:gd name="connsiteY5" fmla="*/ 2901164 h 2901164"/>
              <a:gd name="connsiteX6" fmla="*/ 570743 w 574452"/>
              <a:gd name="connsiteY6" fmla="*/ 2901164 h 2901164"/>
              <a:gd name="connsiteX7" fmla="*/ 290487 w 574452"/>
              <a:gd name="connsiteY7" fmla="*/ 2675285 h 2901164"/>
              <a:gd name="connsiteX8" fmla="*/ 10232 w 574452"/>
              <a:gd name="connsiteY8" fmla="*/ 2901164 h 2901164"/>
              <a:gd name="connsiteX9" fmla="*/ 0 w 574452"/>
              <a:gd name="connsiteY9" fmla="*/ 2901164 h 2901164"/>
              <a:gd name="connsiteX10" fmla="*/ 0 w 574452"/>
              <a:gd name="connsiteY10" fmla="*/ 2262908 h 2901164"/>
              <a:gd name="connsiteX11" fmla="*/ 0 w 574452"/>
              <a:gd name="connsiteY11" fmla="*/ 1769710 h 2901164"/>
              <a:gd name="connsiteX12" fmla="*/ 0 w 574452"/>
              <a:gd name="connsiteY12" fmla="*/ 1189477 h 2901164"/>
              <a:gd name="connsiteX13" fmla="*/ 0 w 574452"/>
              <a:gd name="connsiteY13" fmla="*/ 667268 h 2901164"/>
              <a:gd name="connsiteX14" fmla="*/ 0 w 574452"/>
              <a:gd name="connsiteY14" fmla="*/ 0 h 2901164"/>
              <a:gd name="connsiteX15" fmla="*/ 574452 w 574452"/>
              <a:gd name="connsiteY15" fmla="*/ 0 h 29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74452" h="2901164" fill="none" extrusionOk="0">
                <a:moveTo>
                  <a:pt x="574452" y="0"/>
                </a:moveTo>
                <a:cubicBezTo>
                  <a:pt x="556444" y="175603"/>
                  <a:pt x="560907" y="366469"/>
                  <a:pt x="574452" y="580233"/>
                </a:cubicBezTo>
                <a:cubicBezTo>
                  <a:pt x="587997" y="793997"/>
                  <a:pt x="602378" y="937192"/>
                  <a:pt x="574452" y="1189477"/>
                </a:cubicBezTo>
                <a:cubicBezTo>
                  <a:pt x="546526" y="1441762"/>
                  <a:pt x="586346" y="1500309"/>
                  <a:pt x="574452" y="1798722"/>
                </a:cubicBezTo>
                <a:cubicBezTo>
                  <a:pt x="562558" y="2097136"/>
                  <a:pt x="560493" y="2236195"/>
                  <a:pt x="574452" y="2349943"/>
                </a:cubicBezTo>
                <a:cubicBezTo>
                  <a:pt x="588411" y="2463691"/>
                  <a:pt x="594035" y="2777386"/>
                  <a:pt x="574452" y="2901164"/>
                </a:cubicBezTo>
                <a:cubicBezTo>
                  <a:pt x="572812" y="2900997"/>
                  <a:pt x="571594" y="2901074"/>
                  <a:pt x="570743" y="2901164"/>
                </a:cubicBezTo>
                <a:cubicBezTo>
                  <a:pt x="507669" y="2862452"/>
                  <a:pt x="412897" y="2758362"/>
                  <a:pt x="290487" y="2675285"/>
                </a:cubicBezTo>
                <a:cubicBezTo>
                  <a:pt x="214869" y="2722199"/>
                  <a:pt x="70401" y="2842527"/>
                  <a:pt x="10232" y="2901164"/>
                </a:cubicBezTo>
                <a:cubicBezTo>
                  <a:pt x="5336" y="2900785"/>
                  <a:pt x="2724" y="2900852"/>
                  <a:pt x="0" y="2901164"/>
                </a:cubicBezTo>
                <a:cubicBezTo>
                  <a:pt x="1645" y="2741610"/>
                  <a:pt x="-10401" y="2563364"/>
                  <a:pt x="0" y="2262908"/>
                </a:cubicBezTo>
                <a:cubicBezTo>
                  <a:pt x="10401" y="1962452"/>
                  <a:pt x="-20673" y="1923041"/>
                  <a:pt x="0" y="1769710"/>
                </a:cubicBezTo>
                <a:cubicBezTo>
                  <a:pt x="20673" y="1616379"/>
                  <a:pt x="-17577" y="1476649"/>
                  <a:pt x="0" y="1189477"/>
                </a:cubicBezTo>
                <a:cubicBezTo>
                  <a:pt x="17577" y="902305"/>
                  <a:pt x="-1" y="900716"/>
                  <a:pt x="0" y="667268"/>
                </a:cubicBezTo>
                <a:cubicBezTo>
                  <a:pt x="1" y="433820"/>
                  <a:pt x="-27015" y="270356"/>
                  <a:pt x="0" y="0"/>
                </a:cubicBezTo>
                <a:cubicBezTo>
                  <a:pt x="258346" y="5338"/>
                  <a:pt x="403417" y="-8247"/>
                  <a:pt x="574452" y="0"/>
                </a:cubicBezTo>
                <a:close/>
              </a:path>
              <a:path w="574452" h="2901164" stroke="0" extrusionOk="0">
                <a:moveTo>
                  <a:pt x="574452" y="0"/>
                </a:moveTo>
                <a:cubicBezTo>
                  <a:pt x="558960" y="139347"/>
                  <a:pt x="550816" y="338618"/>
                  <a:pt x="574452" y="522210"/>
                </a:cubicBezTo>
                <a:cubicBezTo>
                  <a:pt x="598089" y="705802"/>
                  <a:pt x="581282" y="924373"/>
                  <a:pt x="574452" y="1073431"/>
                </a:cubicBezTo>
                <a:cubicBezTo>
                  <a:pt x="567622" y="1222489"/>
                  <a:pt x="548407" y="1447946"/>
                  <a:pt x="574452" y="1624652"/>
                </a:cubicBezTo>
                <a:cubicBezTo>
                  <a:pt x="600497" y="1801358"/>
                  <a:pt x="544362" y="2125268"/>
                  <a:pt x="574452" y="2262908"/>
                </a:cubicBezTo>
                <a:cubicBezTo>
                  <a:pt x="604542" y="2400548"/>
                  <a:pt x="553796" y="2659166"/>
                  <a:pt x="574452" y="2901164"/>
                </a:cubicBezTo>
                <a:cubicBezTo>
                  <a:pt x="573659" y="2901056"/>
                  <a:pt x="571920" y="2901272"/>
                  <a:pt x="570743" y="2901164"/>
                </a:cubicBezTo>
                <a:cubicBezTo>
                  <a:pt x="466348" y="2835872"/>
                  <a:pt x="397649" y="2759887"/>
                  <a:pt x="290487" y="2675285"/>
                </a:cubicBezTo>
                <a:cubicBezTo>
                  <a:pt x="159200" y="2783716"/>
                  <a:pt x="100905" y="2835155"/>
                  <a:pt x="10232" y="2901164"/>
                </a:cubicBezTo>
                <a:cubicBezTo>
                  <a:pt x="5531" y="2901026"/>
                  <a:pt x="4748" y="2901068"/>
                  <a:pt x="0" y="2901164"/>
                </a:cubicBezTo>
                <a:cubicBezTo>
                  <a:pt x="-15792" y="2675472"/>
                  <a:pt x="-27878" y="2599009"/>
                  <a:pt x="0" y="2320931"/>
                </a:cubicBezTo>
                <a:cubicBezTo>
                  <a:pt x="27878" y="2042853"/>
                  <a:pt x="-13576" y="1970166"/>
                  <a:pt x="0" y="1769710"/>
                </a:cubicBezTo>
                <a:cubicBezTo>
                  <a:pt x="13576" y="1569254"/>
                  <a:pt x="26977" y="1423841"/>
                  <a:pt x="0" y="1189477"/>
                </a:cubicBezTo>
                <a:cubicBezTo>
                  <a:pt x="-26977" y="955113"/>
                  <a:pt x="23882" y="797341"/>
                  <a:pt x="0" y="638256"/>
                </a:cubicBezTo>
                <a:cubicBezTo>
                  <a:pt x="-23882" y="479171"/>
                  <a:pt x="3419" y="176022"/>
                  <a:pt x="0" y="0"/>
                </a:cubicBezTo>
                <a:cubicBezTo>
                  <a:pt x="216878" y="-8095"/>
                  <a:pt x="314004" y="-18677"/>
                  <a:pt x="574452" y="0"/>
                </a:cubicBezTo>
                <a:close/>
              </a:path>
            </a:pathLst>
          </a:custGeom>
          <a:solidFill>
            <a:srgbClr val="FFC5CD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357297848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7BEE44-952A-405E-81A7-87BA21F326CB}"/>
              </a:ext>
            </a:extLst>
          </p:cNvPr>
          <p:cNvSpPr txBox="1"/>
          <p:nvPr/>
        </p:nvSpPr>
        <p:spPr>
          <a:xfrm>
            <a:off x="1033726" y="130120"/>
            <a:ext cx="1762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팀원 목표</a:t>
            </a:r>
            <a:endParaRPr lang="en-US" altLang="ko-KR" sz="28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3" name="자유형 164">
            <a:extLst>
              <a:ext uri="{FF2B5EF4-FFF2-40B4-BE49-F238E27FC236}">
                <a16:creationId xmlns:a16="http://schemas.microsoft.com/office/drawing/2014/main" id="{5CD44D68-1321-4F37-983A-960FFD424361}"/>
              </a:ext>
            </a:extLst>
          </p:cNvPr>
          <p:cNvSpPr/>
          <p:nvPr/>
        </p:nvSpPr>
        <p:spPr>
          <a:xfrm rot="16200000">
            <a:off x="2280911" y="3715319"/>
            <a:ext cx="574452" cy="1733914"/>
          </a:xfrm>
          <a:custGeom>
            <a:avLst/>
            <a:gdLst>
              <a:gd name="connsiteX0" fmla="*/ 574452 w 574452"/>
              <a:gd name="connsiteY0" fmla="*/ 0 h 1733914"/>
              <a:gd name="connsiteX1" fmla="*/ 574452 w 574452"/>
              <a:gd name="connsiteY1" fmla="*/ 612650 h 1733914"/>
              <a:gd name="connsiteX2" fmla="*/ 574452 w 574452"/>
              <a:gd name="connsiteY2" fmla="*/ 1173282 h 1733914"/>
              <a:gd name="connsiteX3" fmla="*/ 574452 w 574452"/>
              <a:gd name="connsiteY3" fmla="*/ 1733914 h 1733914"/>
              <a:gd name="connsiteX4" fmla="*/ 570743 w 574452"/>
              <a:gd name="connsiteY4" fmla="*/ 1733914 h 1733914"/>
              <a:gd name="connsiteX5" fmla="*/ 290487 w 574452"/>
              <a:gd name="connsiteY5" fmla="*/ 1598915 h 1733914"/>
              <a:gd name="connsiteX6" fmla="*/ 10232 w 574452"/>
              <a:gd name="connsiteY6" fmla="*/ 1733914 h 1733914"/>
              <a:gd name="connsiteX7" fmla="*/ 0 w 574452"/>
              <a:gd name="connsiteY7" fmla="*/ 1733914 h 1733914"/>
              <a:gd name="connsiteX8" fmla="*/ 0 w 574452"/>
              <a:gd name="connsiteY8" fmla="*/ 1190621 h 1733914"/>
              <a:gd name="connsiteX9" fmla="*/ 0 w 574452"/>
              <a:gd name="connsiteY9" fmla="*/ 612650 h 1733914"/>
              <a:gd name="connsiteX10" fmla="*/ 0 w 574452"/>
              <a:gd name="connsiteY10" fmla="*/ 0 h 1733914"/>
              <a:gd name="connsiteX11" fmla="*/ 574452 w 574452"/>
              <a:gd name="connsiteY11" fmla="*/ 0 h 173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4452" h="1733914" fill="none" extrusionOk="0">
                <a:moveTo>
                  <a:pt x="574452" y="0"/>
                </a:moveTo>
                <a:cubicBezTo>
                  <a:pt x="567270" y="222713"/>
                  <a:pt x="580952" y="367801"/>
                  <a:pt x="574452" y="612650"/>
                </a:cubicBezTo>
                <a:cubicBezTo>
                  <a:pt x="567953" y="857499"/>
                  <a:pt x="550890" y="967680"/>
                  <a:pt x="574452" y="1173282"/>
                </a:cubicBezTo>
                <a:cubicBezTo>
                  <a:pt x="598014" y="1378884"/>
                  <a:pt x="572699" y="1617978"/>
                  <a:pt x="574452" y="1733914"/>
                </a:cubicBezTo>
                <a:cubicBezTo>
                  <a:pt x="573477" y="1734061"/>
                  <a:pt x="571579" y="1733909"/>
                  <a:pt x="570743" y="1733914"/>
                </a:cubicBezTo>
                <a:cubicBezTo>
                  <a:pt x="494074" y="1706180"/>
                  <a:pt x="429313" y="1668231"/>
                  <a:pt x="290487" y="1598915"/>
                </a:cubicBezTo>
                <a:cubicBezTo>
                  <a:pt x="151512" y="1653970"/>
                  <a:pt x="147166" y="1663525"/>
                  <a:pt x="10232" y="1733914"/>
                </a:cubicBezTo>
                <a:cubicBezTo>
                  <a:pt x="7020" y="1733785"/>
                  <a:pt x="3439" y="1734014"/>
                  <a:pt x="0" y="1733914"/>
                </a:cubicBezTo>
                <a:cubicBezTo>
                  <a:pt x="5241" y="1543757"/>
                  <a:pt x="-10924" y="1375465"/>
                  <a:pt x="0" y="1190621"/>
                </a:cubicBezTo>
                <a:cubicBezTo>
                  <a:pt x="10924" y="1005777"/>
                  <a:pt x="5569" y="773679"/>
                  <a:pt x="0" y="612650"/>
                </a:cubicBezTo>
                <a:cubicBezTo>
                  <a:pt x="-5569" y="451621"/>
                  <a:pt x="1376" y="159489"/>
                  <a:pt x="0" y="0"/>
                </a:cubicBezTo>
                <a:cubicBezTo>
                  <a:pt x="213401" y="-12184"/>
                  <a:pt x="311680" y="-4862"/>
                  <a:pt x="574452" y="0"/>
                </a:cubicBezTo>
                <a:close/>
              </a:path>
              <a:path w="574452" h="1733914" stroke="0" extrusionOk="0">
                <a:moveTo>
                  <a:pt x="574452" y="0"/>
                </a:moveTo>
                <a:cubicBezTo>
                  <a:pt x="583964" y="195484"/>
                  <a:pt x="563590" y="420822"/>
                  <a:pt x="574452" y="560632"/>
                </a:cubicBezTo>
                <a:cubicBezTo>
                  <a:pt x="585314" y="700442"/>
                  <a:pt x="575655" y="984321"/>
                  <a:pt x="574452" y="1173282"/>
                </a:cubicBezTo>
                <a:cubicBezTo>
                  <a:pt x="573250" y="1362243"/>
                  <a:pt x="550974" y="1585806"/>
                  <a:pt x="574452" y="1733914"/>
                </a:cubicBezTo>
                <a:cubicBezTo>
                  <a:pt x="573335" y="1734061"/>
                  <a:pt x="572389" y="1733772"/>
                  <a:pt x="570743" y="1733914"/>
                </a:cubicBezTo>
                <a:cubicBezTo>
                  <a:pt x="434112" y="1684226"/>
                  <a:pt x="393160" y="1643529"/>
                  <a:pt x="290487" y="1598915"/>
                </a:cubicBezTo>
                <a:cubicBezTo>
                  <a:pt x="199709" y="1625395"/>
                  <a:pt x="68752" y="1696331"/>
                  <a:pt x="10232" y="1733914"/>
                </a:cubicBezTo>
                <a:cubicBezTo>
                  <a:pt x="7998" y="1733507"/>
                  <a:pt x="2599" y="1734101"/>
                  <a:pt x="0" y="1733914"/>
                </a:cubicBezTo>
                <a:cubicBezTo>
                  <a:pt x="155" y="1557678"/>
                  <a:pt x="-10975" y="1444184"/>
                  <a:pt x="0" y="1207960"/>
                </a:cubicBezTo>
                <a:cubicBezTo>
                  <a:pt x="10975" y="971736"/>
                  <a:pt x="18657" y="787015"/>
                  <a:pt x="0" y="664667"/>
                </a:cubicBezTo>
                <a:cubicBezTo>
                  <a:pt x="-18657" y="542319"/>
                  <a:pt x="-12222" y="150104"/>
                  <a:pt x="0" y="0"/>
                </a:cubicBezTo>
                <a:cubicBezTo>
                  <a:pt x="128040" y="-10869"/>
                  <a:pt x="359533" y="-577"/>
                  <a:pt x="574452" y="0"/>
                </a:cubicBezTo>
                <a:close/>
              </a:path>
            </a:pathLst>
          </a:custGeom>
          <a:solidFill>
            <a:srgbClr val="ABDDFF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798819151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708191-42FD-483E-A4DE-D1F71D0A5F0C}"/>
              </a:ext>
            </a:extLst>
          </p:cNvPr>
          <p:cNvSpPr txBox="1"/>
          <p:nvPr/>
        </p:nvSpPr>
        <p:spPr>
          <a:xfrm>
            <a:off x="1679265" y="4231890"/>
            <a:ext cx="1716976" cy="554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장태수</a:t>
            </a:r>
            <a:endParaRPr lang="ko-KR" altLang="en-US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EE9E93D-A071-4E92-97F2-0F4E6D358D2D}"/>
              </a:ext>
            </a:extLst>
          </p:cNvPr>
          <p:cNvSpPr/>
          <p:nvPr/>
        </p:nvSpPr>
        <p:spPr>
          <a:xfrm>
            <a:off x="3603710" y="4270449"/>
            <a:ext cx="5418186" cy="554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데이터 분석 및 정제 기술 향상</a:t>
            </a:r>
            <a:endParaRPr lang="en-US" altLang="ko-KR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708191-42FD-483E-A4DE-D1F71D0A5F0C}"/>
              </a:ext>
            </a:extLst>
          </p:cNvPr>
          <p:cNvSpPr txBox="1"/>
          <p:nvPr/>
        </p:nvSpPr>
        <p:spPr>
          <a:xfrm>
            <a:off x="1679265" y="5026875"/>
            <a:ext cx="1716976" cy="554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전경향</a:t>
            </a:r>
            <a:endParaRPr lang="ko-KR" altLang="en-US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EE9E93D-A071-4E92-97F2-0F4E6D358D2D}"/>
              </a:ext>
            </a:extLst>
          </p:cNvPr>
          <p:cNvSpPr/>
          <p:nvPr/>
        </p:nvSpPr>
        <p:spPr>
          <a:xfrm>
            <a:off x="3603710" y="5026876"/>
            <a:ext cx="5418186" cy="554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백엔드</a:t>
            </a:r>
            <a:r>
              <a:rPr lang="ko-KR" altLang="en-US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개발역량</a:t>
            </a:r>
            <a:r>
              <a:rPr lang="ko-KR" altLang="en-US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및 협업 능력 향상</a:t>
            </a:r>
            <a:endParaRPr lang="en-US" altLang="ko-KR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4" t="15442" r="15327" b="17677"/>
          <a:stretch/>
        </p:blipFill>
        <p:spPr>
          <a:xfrm>
            <a:off x="1039093" y="3514447"/>
            <a:ext cx="529007" cy="556952"/>
          </a:xfrm>
          <a:prstGeom prst="rect">
            <a:avLst/>
          </a:prstGeom>
          <a:effectLst/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 rot="1867399">
            <a:off x="1186509" y="4294275"/>
            <a:ext cx="284813" cy="604633"/>
          </a:xfrm>
          <a:prstGeom prst="rect">
            <a:avLst/>
          </a:prstGeom>
          <a:effectLst/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8" t="15088" r="16283" b="17177"/>
          <a:stretch/>
        </p:blipFill>
        <p:spPr>
          <a:xfrm>
            <a:off x="1033726" y="5067143"/>
            <a:ext cx="542001" cy="587582"/>
          </a:xfrm>
          <a:prstGeom prst="rect">
            <a:avLst/>
          </a:prstGeom>
          <a:effectLst/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4B4F6E92-8322-475A-BE12-CF3AA9686AF4}"/>
              </a:ext>
            </a:extLst>
          </p:cNvPr>
          <p:cNvSpPr/>
          <p:nvPr/>
        </p:nvSpPr>
        <p:spPr>
          <a:xfrm>
            <a:off x="3589790" y="2029889"/>
            <a:ext cx="2550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백엔드</a:t>
            </a:r>
            <a:r>
              <a:rPr lang="ko-KR" altLang="en-US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개발역량</a:t>
            </a:r>
            <a:r>
              <a:rPr lang="ko-KR" altLang="en-US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향상</a:t>
            </a:r>
            <a:endParaRPr lang="ko-KR" altLang="en-US" sz="24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EE9E93D-A071-4E92-97F2-0F4E6D358D2D}"/>
              </a:ext>
            </a:extLst>
          </p:cNvPr>
          <p:cNvSpPr/>
          <p:nvPr/>
        </p:nvSpPr>
        <p:spPr>
          <a:xfrm>
            <a:off x="3619854" y="2729182"/>
            <a:ext cx="5418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Hydration</a:t>
            </a:r>
            <a:r>
              <a:rPr lang="ko-KR" altLang="en-US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익숙해지기</a:t>
            </a:r>
            <a:endParaRPr lang="en-US" altLang="ko-KR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51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006E9C88-C783-4431-BBD6-B5DC4243F50D}"/>
              </a:ext>
            </a:extLst>
          </p:cNvPr>
          <p:cNvSpPr/>
          <p:nvPr/>
        </p:nvSpPr>
        <p:spPr>
          <a:xfrm rot="5211477">
            <a:off x="1462091" y="4443669"/>
            <a:ext cx="685864" cy="992695"/>
          </a:xfrm>
          <a:custGeom>
            <a:avLst/>
            <a:gdLst>
              <a:gd name="connsiteX0" fmla="*/ 2961 w 685864"/>
              <a:gd name="connsiteY0" fmla="*/ 375525 h 992695"/>
              <a:gd name="connsiteX1" fmla="*/ 143665 w 685864"/>
              <a:gd name="connsiteY1" fmla="*/ 231054 h 992695"/>
              <a:gd name="connsiteX2" fmla="*/ 149450 w 685864"/>
              <a:gd name="connsiteY2" fmla="*/ 230858 h 992695"/>
              <a:gd name="connsiteX3" fmla="*/ 147302 w 685864"/>
              <a:gd name="connsiteY3" fmla="*/ 224038 h 992695"/>
              <a:gd name="connsiteX4" fmla="*/ 143460 w 685864"/>
              <a:gd name="connsiteY4" fmla="*/ 186459 h 992695"/>
              <a:gd name="connsiteX5" fmla="*/ 147302 w 685864"/>
              <a:gd name="connsiteY5" fmla="*/ 148881 h 992695"/>
              <a:gd name="connsiteX6" fmla="*/ 332593 w 685864"/>
              <a:gd name="connsiteY6" fmla="*/ 0 h 992695"/>
              <a:gd name="connsiteX7" fmla="*/ 506863 w 685864"/>
              <a:gd name="connsiteY7" fmla="*/ 113881 h 992695"/>
              <a:gd name="connsiteX8" fmla="*/ 509763 w 685864"/>
              <a:gd name="connsiteY8" fmla="*/ 123094 h 992695"/>
              <a:gd name="connsiteX9" fmla="*/ 521149 w 685864"/>
              <a:gd name="connsiteY9" fmla="*/ 122984 h 992695"/>
              <a:gd name="connsiteX10" fmla="*/ 682193 w 685864"/>
              <a:gd name="connsiteY10" fmla="*/ 388200 h 992695"/>
              <a:gd name="connsiteX11" fmla="*/ 651654 w 685864"/>
              <a:gd name="connsiteY11" fmla="*/ 480901 h 992695"/>
              <a:gd name="connsiteX12" fmla="*/ 629306 w 685864"/>
              <a:gd name="connsiteY12" fmla="*/ 516086 h 992695"/>
              <a:gd name="connsiteX13" fmla="*/ 633459 w 685864"/>
              <a:gd name="connsiteY13" fmla="*/ 521189 h 992695"/>
              <a:gd name="connsiteX14" fmla="*/ 663513 w 685864"/>
              <a:gd name="connsiteY14" fmla="*/ 671542 h 992695"/>
              <a:gd name="connsiteX15" fmla="*/ 488078 w 685864"/>
              <a:gd name="connsiteY15" fmla="*/ 855328 h 992695"/>
              <a:gd name="connsiteX16" fmla="*/ 481565 w 685864"/>
              <a:gd name="connsiteY16" fmla="*/ 855335 h 992695"/>
              <a:gd name="connsiteX17" fmla="*/ 475817 w 685864"/>
              <a:gd name="connsiteY17" fmla="*/ 876741 h 992695"/>
              <a:gd name="connsiteX18" fmla="*/ 278015 w 685864"/>
              <a:gd name="connsiteY18" fmla="*/ 991452 h 992695"/>
              <a:gd name="connsiteX19" fmla="*/ 122634 w 685864"/>
              <a:gd name="connsiteY19" fmla="*/ 836837 h 992695"/>
              <a:gd name="connsiteX20" fmla="*/ 123949 w 685864"/>
              <a:gd name="connsiteY20" fmla="*/ 810075 h 992695"/>
              <a:gd name="connsiteX21" fmla="*/ 97930 w 685864"/>
              <a:gd name="connsiteY21" fmla="*/ 801979 h 992695"/>
              <a:gd name="connsiteX22" fmla="*/ 12316 w 685864"/>
              <a:gd name="connsiteY22" fmla="*/ 634141 h 992695"/>
              <a:gd name="connsiteX23" fmla="*/ 36821 w 685864"/>
              <a:gd name="connsiteY23" fmla="*/ 570094 h 992695"/>
              <a:gd name="connsiteX24" fmla="*/ 51221 w 685864"/>
              <a:gd name="connsiteY24" fmla="*/ 551851 h 992695"/>
              <a:gd name="connsiteX25" fmla="*/ 34108 w 685864"/>
              <a:gd name="connsiteY25" fmla="*/ 529036 h 992695"/>
              <a:gd name="connsiteX26" fmla="*/ 4450 w 685864"/>
              <a:gd name="connsiteY26" fmla="*/ 454330 h 992695"/>
              <a:gd name="connsiteX27" fmla="*/ 2961 w 685864"/>
              <a:gd name="connsiteY27" fmla="*/ 375525 h 9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64" h="992695" fill="none" extrusionOk="0">
                <a:moveTo>
                  <a:pt x="2961" y="375525"/>
                </a:moveTo>
                <a:cubicBezTo>
                  <a:pt x="18934" y="299406"/>
                  <a:pt x="61807" y="222096"/>
                  <a:pt x="143665" y="231054"/>
                </a:cubicBezTo>
                <a:cubicBezTo>
                  <a:pt x="146097" y="230700"/>
                  <a:pt x="147008" y="231056"/>
                  <a:pt x="149450" y="230858"/>
                </a:cubicBezTo>
                <a:cubicBezTo>
                  <a:pt x="148245" y="228111"/>
                  <a:pt x="148938" y="226749"/>
                  <a:pt x="147302" y="224038"/>
                </a:cubicBezTo>
                <a:cubicBezTo>
                  <a:pt x="143897" y="209481"/>
                  <a:pt x="142277" y="201759"/>
                  <a:pt x="143460" y="186459"/>
                </a:cubicBezTo>
                <a:cubicBezTo>
                  <a:pt x="142982" y="173189"/>
                  <a:pt x="142477" y="160541"/>
                  <a:pt x="147302" y="148881"/>
                </a:cubicBezTo>
                <a:cubicBezTo>
                  <a:pt x="176876" y="43332"/>
                  <a:pt x="216945" y="9066"/>
                  <a:pt x="332593" y="0"/>
                </a:cubicBezTo>
                <a:cubicBezTo>
                  <a:pt x="417099" y="3817"/>
                  <a:pt x="478279" y="35498"/>
                  <a:pt x="506863" y="113881"/>
                </a:cubicBezTo>
                <a:cubicBezTo>
                  <a:pt x="508645" y="115991"/>
                  <a:pt x="508295" y="121240"/>
                  <a:pt x="509763" y="123094"/>
                </a:cubicBezTo>
                <a:cubicBezTo>
                  <a:pt x="512171" y="122541"/>
                  <a:pt x="517913" y="123306"/>
                  <a:pt x="521149" y="122984"/>
                </a:cubicBezTo>
                <a:cubicBezTo>
                  <a:pt x="656857" y="105585"/>
                  <a:pt x="690879" y="252391"/>
                  <a:pt x="682193" y="388200"/>
                </a:cubicBezTo>
                <a:cubicBezTo>
                  <a:pt x="677204" y="415290"/>
                  <a:pt x="672277" y="454858"/>
                  <a:pt x="651654" y="480901"/>
                </a:cubicBezTo>
                <a:cubicBezTo>
                  <a:pt x="644531" y="494206"/>
                  <a:pt x="635310" y="501577"/>
                  <a:pt x="629306" y="516086"/>
                </a:cubicBezTo>
                <a:cubicBezTo>
                  <a:pt x="630640" y="517141"/>
                  <a:pt x="631675" y="519424"/>
                  <a:pt x="633459" y="521189"/>
                </a:cubicBezTo>
                <a:cubicBezTo>
                  <a:pt x="657754" y="550347"/>
                  <a:pt x="677942" y="602999"/>
                  <a:pt x="663513" y="671542"/>
                </a:cubicBezTo>
                <a:cubicBezTo>
                  <a:pt x="639510" y="784326"/>
                  <a:pt x="552686" y="845804"/>
                  <a:pt x="488078" y="855328"/>
                </a:cubicBezTo>
                <a:cubicBezTo>
                  <a:pt x="485937" y="855933"/>
                  <a:pt x="483838" y="855193"/>
                  <a:pt x="481565" y="855335"/>
                </a:cubicBezTo>
                <a:cubicBezTo>
                  <a:pt x="481275" y="860794"/>
                  <a:pt x="476409" y="867796"/>
                  <a:pt x="475817" y="876741"/>
                </a:cubicBezTo>
                <a:cubicBezTo>
                  <a:pt x="433450" y="934068"/>
                  <a:pt x="369845" y="1005080"/>
                  <a:pt x="278015" y="991452"/>
                </a:cubicBezTo>
                <a:cubicBezTo>
                  <a:pt x="183701" y="997487"/>
                  <a:pt x="133089" y="930054"/>
                  <a:pt x="122634" y="836837"/>
                </a:cubicBezTo>
                <a:cubicBezTo>
                  <a:pt x="122847" y="826652"/>
                  <a:pt x="122125" y="820604"/>
                  <a:pt x="123949" y="810075"/>
                </a:cubicBezTo>
                <a:cubicBezTo>
                  <a:pt x="116331" y="808821"/>
                  <a:pt x="106778" y="804061"/>
                  <a:pt x="97930" y="801979"/>
                </a:cubicBezTo>
                <a:cubicBezTo>
                  <a:pt x="32310" y="778894"/>
                  <a:pt x="-5672" y="700743"/>
                  <a:pt x="12316" y="634141"/>
                </a:cubicBezTo>
                <a:cubicBezTo>
                  <a:pt x="15733" y="612683"/>
                  <a:pt x="23198" y="582971"/>
                  <a:pt x="36821" y="570094"/>
                </a:cubicBezTo>
                <a:cubicBezTo>
                  <a:pt x="38961" y="563277"/>
                  <a:pt x="48169" y="559846"/>
                  <a:pt x="51221" y="551851"/>
                </a:cubicBezTo>
                <a:cubicBezTo>
                  <a:pt x="46721" y="547705"/>
                  <a:pt x="40254" y="536788"/>
                  <a:pt x="34108" y="529036"/>
                </a:cubicBezTo>
                <a:cubicBezTo>
                  <a:pt x="22878" y="507975"/>
                  <a:pt x="10310" y="477050"/>
                  <a:pt x="4450" y="454330"/>
                </a:cubicBezTo>
                <a:cubicBezTo>
                  <a:pt x="-3567" y="429243"/>
                  <a:pt x="1817" y="406376"/>
                  <a:pt x="2961" y="375525"/>
                </a:cubicBezTo>
                <a:close/>
              </a:path>
              <a:path w="685864" h="992695" stroke="0" extrusionOk="0">
                <a:moveTo>
                  <a:pt x="2961" y="375525"/>
                </a:moveTo>
                <a:cubicBezTo>
                  <a:pt x="20094" y="317297"/>
                  <a:pt x="70980" y="239012"/>
                  <a:pt x="143665" y="231054"/>
                </a:cubicBezTo>
                <a:cubicBezTo>
                  <a:pt x="145754" y="230589"/>
                  <a:pt x="147626" y="231275"/>
                  <a:pt x="149450" y="230858"/>
                </a:cubicBezTo>
                <a:cubicBezTo>
                  <a:pt x="148709" y="229068"/>
                  <a:pt x="148447" y="227085"/>
                  <a:pt x="147302" y="224038"/>
                </a:cubicBezTo>
                <a:cubicBezTo>
                  <a:pt x="145248" y="208623"/>
                  <a:pt x="145033" y="200083"/>
                  <a:pt x="143460" y="186459"/>
                </a:cubicBezTo>
                <a:cubicBezTo>
                  <a:pt x="145214" y="175077"/>
                  <a:pt x="144104" y="164052"/>
                  <a:pt x="147302" y="148881"/>
                </a:cubicBezTo>
                <a:cubicBezTo>
                  <a:pt x="189007" y="73688"/>
                  <a:pt x="267101" y="-4965"/>
                  <a:pt x="332593" y="0"/>
                </a:cubicBezTo>
                <a:cubicBezTo>
                  <a:pt x="429031" y="12160"/>
                  <a:pt x="470142" y="48529"/>
                  <a:pt x="506863" y="113881"/>
                </a:cubicBezTo>
                <a:cubicBezTo>
                  <a:pt x="508323" y="116615"/>
                  <a:pt x="507890" y="119349"/>
                  <a:pt x="509763" y="123094"/>
                </a:cubicBezTo>
                <a:cubicBezTo>
                  <a:pt x="514686" y="122745"/>
                  <a:pt x="516044" y="123193"/>
                  <a:pt x="521149" y="122984"/>
                </a:cubicBezTo>
                <a:cubicBezTo>
                  <a:pt x="656382" y="152212"/>
                  <a:pt x="687064" y="244974"/>
                  <a:pt x="682193" y="388200"/>
                </a:cubicBezTo>
                <a:cubicBezTo>
                  <a:pt x="676387" y="421148"/>
                  <a:pt x="665493" y="458934"/>
                  <a:pt x="651654" y="480901"/>
                </a:cubicBezTo>
                <a:cubicBezTo>
                  <a:pt x="647311" y="491865"/>
                  <a:pt x="636989" y="501606"/>
                  <a:pt x="629306" y="516086"/>
                </a:cubicBezTo>
                <a:cubicBezTo>
                  <a:pt x="630538" y="517380"/>
                  <a:pt x="631922" y="519724"/>
                  <a:pt x="633459" y="521189"/>
                </a:cubicBezTo>
                <a:cubicBezTo>
                  <a:pt x="657840" y="562246"/>
                  <a:pt x="670730" y="608223"/>
                  <a:pt x="663513" y="671542"/>
                </a:cubicBezTo>
                <a:cubicBezTo>
                  <a:pt x="647481" y="760904"/>
                  <a:pt x="585012" y="854499"/>
                  <a:pt x="488078" y="855328"/>
                </a:cubicBezTo>
                <a:cubicBezTo>
                  <a:pt x="486499" y="855471"/>
                  <a:pt x="483750" y="854590"/>
                  <a:pt x="481565" y="855335"/>
                </a:cubicBezTo>
                <a:cubicBezTo>
                  <a:pt x="479466" y="865497"/>
                  <a:pt x="475795" y="868514"/>
                  <a:pt x="475817" y="876741"/>
                </a:cubicBezTo>
                <a:cubicBezTo>
                  <a:pt x="431888" y="943646"/>
                  <a:pt x="350082" y="1005217"/>
                  <a:pt x="278015" y="991452"/>
                </a:cubicBezTo>
                <a:cubicBezTo>
                  <a:pt x="186764" y="985504"/>
                  <a:pt x="123536" y="917656"/>
                  <a:pt x="122634" y="836837"/>
                </a:cubicBezTo>
                <a:cubicBezTo>
                  <a:pt x="125196" y="826647"/>
                  <a:pt x="123448" y="819899"/>
                  <a:pt x="123949" y="810075"/>
                </a:cubicBezTo>
                <a:cubicBezTo>
                  <a:pt x="112094" y="808834"/>
                  <a:pt x="111070" y="803152"/>
                  <a:pt x="97930" y="801979"/>
                </a:cubicBezTo>
                <a:cubicBezTo>
                  <a:pt x="29110" y="765829"/>
                  <a:pt x="10396" y="693600"/>
                  <a:pt x="12316" y="634141"/>
                </a:cubicBezTo>
                <a:cubicBezTo>
                  <a:pt x="16066" y="617216"/>
                  <a:pt x="24905" y="589749"/>
                  <a:pt x="36821" y="570094"/>
                </a:cubicBezTo>
                <a:cubicBezTo>
                  <a:pt x="39750" y="565224"/>
                  <a:pt x="47486" y="559650"/>
                  <a:pt x="51221" y="551851"/>
                </a:cubicBezTo>
                <a:cubicBezTo>
                  <a:pt x="41335" y="544306"/>
                  <a:pt x="42033" y="539587"/>
                  <a:pt x="34108" y="529036"/>
                </a:cubicBezTo>
                <a:cubicBezTo>
                  <a:pt x="22147" y="504095"/>
                  <a:pt x="12270" y="478893"/>
                  <a:pt x="4450" y="454330"/>
                </a:cubicBezTo>
                <a:cubicBezTo>
                  <a:pt x="-3677" y="430693"/>
                  <a:pt x="-4606" y="397093"/>
                  <a:pt x="2961" y="375525"/>
                </a:cubicBezTo>
                <a:close/>
              </a:path>
            </a:pathLst>
          </a:custGeom>
          <a:solidFill>
            <a:srgbClr val="C5E9FF"/>
          </a:solidFill>
          <a:ln w="19050">
            <a:solidFill>
              <a:srgbClr val="C5E9FF"/>
            </a:solidFill>
            <a:extLst>
              <a:ext uri="{C807C97D-BFC1-408E-A445-0C87EB9F89A2}">
                <ask:lineSketchStyleProps xmlns="" xmlns:ask="http://schemas.microsoft.com/office/drawing/2018/sketchyshapes" sd="2812442524">
                  <a:custGeom>
                    <a:avLst/>
                    <a:gdLst>
                      <a:gd name="connsiteX0" fmla="*/ 4964 w 1149579"/>
                      <a:gd name="connsiteY0" fmla="*/ 743148 h 1964501"/>
                      <a:gd name="connsiteX1" fmla="*/ 240798 w 1149579"/>
                      <a:gd name="connsiteY1" fmla="*/ 457247 h 1964501"/>
                      <a:gd name="connsiteX2" fmla="*/ 250495 w 1149579"/>
                      <a:gd name="connsiteY2" fmla="*/ 456860 h 1964501"/>
                      <a:gd name="connsiteX3" fmla="*/ 246895 w 1149579"/>
                      <a:gd name="connsiteY3" fmla="*/ 443362 h 1964501"/>
                      <a:gd name="connsiteX4" fmla="*/ 240455 w 1149579"/>
                      <a:gd name="connsiteY4" fmla="*/ 368996 h 1964501"/>
                      <a:gd name="connsiteX5" fmla="*/ 246895 w 1149579"/>
                      <a:gd name="connsiteY5" fmla="*/ 294631 h 1964501"/>
                      <a:gd name="connsiteX6" fmla="*/ 557461 w 1149579"/>
                      <a:gd name="connsiteY6" fmla="*/ 0 h 1964501"/>
                      <a:gd name="connsiteX7" fmla="*/ 849555 w 1149579"/>
                      <a:gd name="connsiteY7" fmla="*/ 225366 h 1964501"/>
                      <a:gd name="connsiteX8" fmla="*/ 854417 w 1149579"/>
                      <a:gd name="connsiteY8" fmla="*/ 243598 h 1964501"/>
                      <a:gd name="connsiteX9" fmla="*/ 873501 w 1149579"/>
                      <a:gd name="connsiteY9" fmla="*/ 243382 h 1964501"/>
                      <a:gd name="connsiteX10" fmla="*/ 1143427 w 1149579"/>
                      <a:gd name="connsiteY10" fmla="*/ 768232 h 1964501"/>
                      <a:gd name="connsiteX11" fmla="*/ 1092240 w 1149579"/>
                      <a:gd name="connsiteY11" fmla="*/ 951684 h 1964501"/>
                      <a:gd name="connsiteX12" fmla="*/ 1054783 w 1149579"/>
                      <a:gd name="connsiteY12" fmla="*/ 1021314 h 1964501"/>
                      <a:gd name="connsiteX13" fmla="*/ 1061744 w 1149579"/>
                      <a:gd name="connsiteY13" fmla="*/ 1031412 h 1964501"/>
                      <a:gd name="connsiteX14" fmla="*/ 1112117 w 1149579"/>
                      <a:gd name="connsiteY14" fmla="*/ 1328954 h 1964501"/>
                      <a:gd name="connsiteX15" fmla="*/ 818070 w 1149579"/>
                      <a:gd name="connsiteY15" fmla="*/ 1692658 h 1964501"/>
                      <a:gd name="connsiteX16" fmla="*/ 807153 w 1149579"/>
                      <a:gd name="connsiteY16" fmla="*/ 1692673 h 1964501"/>
                      <a:gd name="connsiteX17" fmla="*/ 797519 w 1149579"/>
                      <a:gd name="connsiteY17" fmla="*/ 1735034 h 1964501"/>
                      <a:gd name="connsiteX18" fmla="*/ 465983 w 1149579"/>
                      <a:gd name="connsiteY18" fmla="*/ 1962043 h 1964501"/>
                      <a:gd name="connsiteX19" fmla="*/ 205548 w 1149579"/>
                      <a:gd name="connsiteY19" fmla="*/ 1656065 h 1964501"/>
                      <a:gd name="connsiteX20" fmla="*/ 207753 w 1149579"/>
                      <a:gd name="connsiteY20" fmla="*/ 1603105 h 1964501"/>
                      <a:gd name="connsiteX21" fmla="*/ 164142 w 1149579"/>
                      <a:gd name="connsiteY21" fmla="*/ 1587084 h 1964501"/>
                      <a:gd name="connsiteX22" fmla="*/ 20643 w 1149579"/>
                      <a:gd name="connsiteY22" fmla="*/ 1254939 h 1964501"/>
                      <a:gd name="connsiteX23" fmla="*/ 61716 w 1149579"/>
                      <a:gd name="connsiteY23" fmla="*/ 1128193 h 1964501"/>
                      <a:gd name="connsiteX24" fmla="*/ 85852 w 1149579"/>
                      <a:gd name="connsiteY24" fmla="*/ 1092090 h 1964501"/>
                      <a:gd name="connsiteX25" fmla="*/ 57169 w 1149579"/>
                      <a:gd name="connsiteY25" fmla="*/ 1046940 h 1964501"/>
                      <a:gd name="connsiteX26" fmla="*/ 7460 w 1149579"/>
                      <a:gd name="connsiteY26" fmla="*/ 899101 h 1964501"/>
                      <a:gd name="connsiteX27" fmla="*/ 4964 w 1149579"/>
                      <a:gd name="connsiteY27" fmla="*/ 743148 h 1964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149579" h="1964501">
                        <a:moveTo>
                          <a:pt x="4964" y="743148"/>
                        </a:moveTo>
                        <a:cubicBezTo>
                          <a:pt x="26499" y="595251"/>
                          <a:pt x="116370" y="478630"/>
                          <a:pt x="240798" y="457247"/>
                        </a:cubicBezTo>
                        <a:lnTo>
                          <a:pt x="250495" y="456860"/>
                        </a:lnTo>
                        <a:lnTo>
                          <a:pt x="246895" y="443362"/>
                        </a:lnTo>
                        <a:cubicBezTo>
                          <a:pt x="242673" y="419341"/>
                          <a:pt x="240455" y="394470"/>
                          <a:pt x="240455" y="368996"/>
                        </a:cubicBezTo>
                        <a:cubicBezTo>
                          <a:pt x="240455" y="343522"/>
                          <a:pt x="242673" y="318651"/>
                          <a:pt x="246895" y="294631"/>
                        </a:cubicBezTo>
                        <a:cubicBezTo>
                          <a:pt x="276455" y="126485"/>
                          <a:pt x="404268" y="0"/>
                          <a:pt x="557461" y="0"/>
                        </a:cubicBezTo>
                        <a:cubicBezTo>
                          <a:pt x="688770" y="0"/>
                          <a:pt x="801431" y="92928"/>
                          <a:pt x="849555" y="225366"/>
                        </a:cubicBezTo>
                        <a:lnTo>
                          <a:pt x="854417" y="243598"/>
                        </a:lnTo>
                        <a:lnTo>
                          <a:pt x="873501" y="243382"/>
                        </a:lnTo>
                        <a:cubicBezTo>
                          <a:pt x="1057963" y="267989"/>
                          <a:pt x="1178812" y="502972"/>
                          <a:pt x="1143427" y="768232"/>
                        </a:cubicBezTo>
                        <a:cubicBezTo>
                          <a:pt x="1134580" y="834547"/>
                          <a:pt x="1116806" y="896477"/>
                          <a:pt x="1092240" y="951684"/>
                        </a:cubicBezTo>
                        <a:lnTo>
                          <a:pt x="1054783" y="1021314"/>
                        </a:lnTo>
                        <a:lnTo>
                          <a:pt x="1061744" y="1031412"/>
                        </a:lnTo>
                        <a:cubicBezTo>
                          <a:pt x="1106663" y="1111832"/>
                          <a:pt x="1127003" y="1217366"/>
                          <a:pt x="1112117" y="1328954"/>
                        </a:cubicBezTo>
                        <a:cubicBezTo>
                          <a:pt x="1086067" y="1524232"/>
                          <a:pt x="960769" y="1673343"/>
                          <a:pt x="818070" y="1692658"/>
                        </a:cubicBezTo>
                        <a:lnTo>
                          <a:pt x="807153" y="1692673"/>
                        </a:lnTo>
                        <a:lnTo>
                          <a:pt x="797519" y="1735034"/>
                        </a:lnTo>
                        <a:cubicBezTo>
                          <a:pt x="749059" y="1883364"/>
                          <a:pt x="611984" y="1981520"/>
                          <a:pt x="465983" y="1962043"/>
                        </a:cubicBezTo>
                        <a:cubicBezTo>
                          <a:pt x="319983" y="1942567"/>
                          <a:pt x="213432" y="1811911"/>
                          <a:pt x="205548" y="1656065"/>
                        </a:cubicBezTo>
                        <a:lnTo>
                          <a:pt x="207753" y="1603105"/>
                        </a:lnTo>
                        <a:lnTo>
                          <a:pt x="164142" y="1587084"/>
                        </a:lnTo>
                        <a:cubicBezTo>
                          <a:pt x="62464" y="1521951"/>
                          <a:pt x="2200" y="1393186"/>
                          <a:pt x="20643" y="1254939"/>
                        </a:cubicBezTo>
                        <a:cubicBezTo>
                          <a:pt x="26790" y="1208857"/>
                          <a:pt x="41101" y="1166084"/>
                          <a:pt x="61716" y="1128193"/>
                        </a:cubicBezTo>
                        <a:lnTo>
                          <a:pt x="85852" y="1092090"/>
                        </a:lnTo>
                        <a:lnTo>
                          <a:pt x="57169" y="1046940"/>
                        </a:lnTo>
                        <a:cubicBezTo>
                          <a:pt x="33945" y="1002865"/>
                          <a:pt x="16719" y="952980"/>
                          <a:pt x="7460" y="899101"/>
                        </a:cubicBezTo>
                        <a:cubicBezTo>
                          <a:pt x="-1799" y="845221"/>
                          <a:pt x="-2214" y="792447"/>
                          <a:pt x="4964" y="743148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4B3DD8-FA4E-4A42-BA8D-2AA6CDBFEDEA}"/>
              </a:ext>
            </a:extLst>
          </p:cNvPr>
          <p:cNvGrpSpPr/>
          <p:nvPr/>
        </p:nvGrpSpPr>
        <p:grpSpPr>
          <a:xfrm>
            <a:off x="2837092" y="3273558"/>
            <a:ext cx="6667101" cy="1337719"/>
            <a:chOff x="2806329" y="3447746"/>
            <a:chExt cx="6667101" cy="1337719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50D1436-FC99-4809-9B98-5E5C9772442E}"/>
                </a:ext>
              </a:extLst>
            </p:cNvPr>
            <p:cNvGrpSpPr/>
            <p:nvPr/>
          </p:nvGrpSpPr>
          <p:grpSpPr>
            <a:xfrm>
              <a:off x="2806329" y="3530663"/>
              <a:ext cx="6667101" cy="1254802"/>
              <a:chOff x="420648" y="5591076"/>
              <a:chExt cx="3320080" cy="754938"/>
            </a:xfrm>
          </p:grpSpPr>
          <p:sp>
            <p:nvSpPr>
              <p:cNvPr id="52" name="자유형 19">
                <a:extLst>
                  <a:ext uri="{FF2B5EF4-FFF2-40B4-BE49-F238E27FC236}">
                    <a16:creationId xmlns:a16="http://schemas.microsoft.com/office/drawing/2014/main" id="{9B653E42-9C31-482C-A8B4-216CC345A6B4}"/>
                  </a:ext>
                </a:extLst>
              </p:cNvPr>
              <p:cNvSpPr/>
              <p:nvPr/>
            </p:nvSpPr>
            <p:spPr>
              <a:xfrm flipH="1">
                <a:off x="3290507" y="5781118"/>
                <a:ext cx="450221" cy="564896"/>
              </a:xfrm>
              <a:custGeom>
                <a:avLst/>
                <a:gdLst>
                  <a:gd name="connsiteX0" fmla="*/ 0 w 904095"/>
                  <a:gd name="connsiteY0" fmla="*/ 0 h 938928"/>
                  <a:gd name="connsiteX1" fmla="*/ 461088 w 904095"/>
                  <a:gd name="connsiteY1" fmla="*/ 0 h 938928"/>
                  <a:gd name="connsiteX2" fmla="*/ 904095 w 904095"/>
                  <a:gd name="connsiteY2" fmla="*/ 0 h 938928"/>
                  <a:gd name="connsiteX3" fmla="*/ 904095 w 904095"/>
                  <a:gd name="connsiteY3" fmla="*/ 469464 h 938928"/>
                  <a:gd name="connsiteX4" fmla="*/ 904095 w 904095"/>
                  <a:gd name="connsiteY4" fmla="*/ 938927 h 938928"/>
                  <a:gd name="connsiteX5" fmla="*/ 433966 w 904095"/>
                  <a:gd name="connsiteY5" fmla="*/ 938927 h 938928"/>
                  <a:gd name="connsiteX6" fmla="*/ 0 w 904095"/>
                  <a:gd name="connsiteY6" fmla="*/ 938927 h 938928"/>
                  <a:gd name="connsiteX7" fmla="*/ 270013 w 904095"/>
                  <a:gd name="connsiteY7" fmla="*/ 469463 h 938928"/>
                  <a:gd name="connsiteX8" fmla="*/ 0 w 904095"/>
                  <a:gd name="connsiteY8" fmla="*/ 0 h 93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4095" h="938928" fill="none" extrusionOk="0">
                    <a:moveTo>
                      <a:pt x="0" y="0"/>
                    </a:moveTo>
                    <a:cubicBezTo>
                      <a:pt x="127581" y="-15032"/>
                      <a:pt x="274009" y="7973"/>
                      <a:pt x="461088" y="0"/>
                    </a:cubicBezTo>
                    <a:cubicBezTo>
                      <a:pt x="648167" y="-7973"/>
                      <a:pt x="711051" y="-15960"/>
                      <a:pt x="904095" y="0"/>
                    </a:cubicBezTo>
                    <a:cubicBezTo>
                      <a:pt x="908048" y="116939"/>
                      <a:pt x="910864" y="259817"/>
                      <a:pt x="904095" y="469464"/>
                    </a:cubicBezTo>
                    <a:cubicBezTo>
                      <a:pt x="897326" y="679111"/>
                      <a:pt x="923134" y="798711"/>
                      <a:pt x="904095" y="938927"/>
                    </a:cubicBezTo>
                    <a:cubicBezTo>
                      <a:pt x="805765" y="961737"/>
                      <a:pt x="654954" y="961945"/>
                      <a:pt x="433966" y="938927"/>
                    </a:cubicBezTo>
                    <a:cubicBezTo>
                      <a:pt x="212978" y="915909"/>
                      <a:pt x="113245" y="936752"/>
                      <a:pt x="0" y="938927"/>
                    </a:cubicBezTo>
                    <a:cubicBezTo>
                      <a:pt x="115630" y="775877"/>
                      <a:pt x="150355" y="652841"/>
                      <a:pt x="270013" y="469463"/>
                    </a:cubicBezTo>
                    <a:cubicBezTo>
                      <a:pt x="174269" y="273362"/>
                      <a:pt x="132424" y="185484"/>
                      <a:pt x="0" y="0"/>
                    </a:cubicBezTo>
                    <a:close/>
                  </a:path>
                  <a:path w="904095" h="938928" stroke="0" extrusionOk="0">
                    <a:moveTo>
                      <a:pt x="0" y="0"/>
                    </a:moveTo>
                    <a:cubicBezTo>
                      <a:pt x="93910" y="17071"/>
                      <a:pt x="280497" y="-20973"/>
                      <a:pt x="433966" y="0"/>
                    </a:cubicBezTo>
                    <a:cubicBezTo>
                      <a:pt x="587435" y="20973"/>
                      <a:pt x="728278" y="-1792"/>
                      <a:pt x="904095" y="0"/>
                    </a:cubicBezTo>
                    <a:cubicBezTo>
                      <a:pt x="899480" y="233140"/>
                      <a:pt x="905948" y="358560"/>
                      <a:pt x="904095" y="469464"/>
                    </a:cubicBezTo>
                    <a:cubicBezTo>
                      <a:pt x="902242" y="580368"/>
                      <a:pt x="894108" y="709168"/>
                      <a:pt x="904095" y="938927"/>
                    </a:cubicBezTo>
                    <a:cubicBezTo>
                      <a:pt x="742370" y="929313"/>
                      <a:pt x="561879" y="950511"/>
                      <a:pt x="452048" y="938927"/>
                    </a:cubicBezTo>
                    <a:cubicBezTo>
                      <a:pt x="342217" y="927343"/>
                      <a:pt x="190640" y="928751"/>
                      <a:pt x="0" y="938927"/>
                    </a:cubicBezTo>
                    <a:cubicBezTo>
                      <a:pt x="150468" y="725213"/>
                      <a:pt x="119613" y="691457"/>
                      <a:pt x="270013" y="469463"/>
                    </a:cubicBezTo>
                    <a:cubicBezTo>
                      <a:pt x="164991" y="294354"/>
                      <a:pt x="107739" y="241596"/>
                      <a:pt x="0" y="0"/>
                    </a:cubicBezTo>
                    <a:close/>
                  </a:path>
                </a:pathLst>
              </a:custGeom>
              <a:solidFill>
                <a:srgbClr val="CCCC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1352572958">
                      <a:custGeom>
                        <a:avLst/>
                        <a:gdLst>
                          <a:gd name="connsiteX0" fmla="*/ 0 w 1651463"/>
                          <a:gd name="connsiteY0" fmla="*/ 0 h 1371600"/>
                          <a:gd name="connsiteX1" fmla="*/ 1651463 w 1651463"/>
                          <a:gd name="connsiteY1" fmla="*/ 0 h 1371600"/>
                          <a:gd name="connsiteX2" fmla="*/ 1651463 w 1651463"/>
                          <a:gd name="connsiteY2" fmla="*/ 1371600 h 1371600"/>
                          <a:gd name="connsiteX3" fmla="*/ 0 w 1651463"/>
                          <a:gd name="connsiteY3" fmla="*/ 1371600 h 1371600"/>
                          <a:gd name="connsiteX4" fmla="*/ 493220 w 1651463"/>
                          <a:gd name="connsiteY4" fmla="*/ 685800 h 1371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1463" h="1371600">
                            <a:moveTo>
                              <a:pt x="0" y="0"/>
                            </a:moveTo>
                            <a:lnTo>
                              <a:pt x="1651463" y="0"/>
                            </a:lnTo>
                            <a:lnTo>
                              <a:pt x="1651463" y="1371600"/>
                            </a:lnTo>
                            <a:lnTo>
                              <a:pt x="0" y="1371600"/>
                            </a:lnTo>
                            <a:lnTo>
                              <a:pt x="493220" y="685800"/>
                            </a:ln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4800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endParaRPr>
              </a:p>
            </p:txBody>
          </p:sp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6C09926F-7273-4BB1-B9BE-176DDB2FB6F6}"/>
                  </a:ext>
                </a:extLst>
              </p:cNvPr>
              <p:cNvSpPr/>
              <p:nvPr/>
            </p:nvSpPr>
            <p:spPr>
              <a:xfrm rot="5400000" flipH="1">
                <a:off x="3216360" y="6049584"/>
                <a:ext cx="363474" cy="212821"/>
              </a:xfrm>
              <a:custGeom>
                <a:avLst/>
                <a:gdLst>
                  <a:gd name="connsiteX0" fmla="*/ 0 w 604140"/>
                  <a:gd name="connsiteY0" fmla="*/ 427369 h 427369"/>
                  <a:gd name="connsiteX1" fmla="*/ 291637 w 604140"/>
                  <a:gd name="connsiteY1" fmla="*/ 0 h 427369"/>
                  <a:gd name="connsiteX2" fmla="*/ 604140 w 604140"/>
                  <a:gd name="connsiteY2" fmla="*/ 427369 h 427369"/>
                  <a:gd name="connsiteX3" fmla="*/ 0 w 604140"/>
                  <a:gd name="connsiteY3" fmla="*/ 427369 h 42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140" h="427369" fill="none" extrusionOk="0">
                    <a:moveTo>
                      <a:pt x="0" y="427369"/>
                    </a:moveTo>
                    <a:cubicBezTo>
                      <a:pt x="98387" y="326482"/>
                      <a:pt x="147468" y="177382"/>
                      <a:pt x="291637" y="0"/>
                    </a:cubicBezTo>
                    <a:cubicBezTo>
                      <a:pt x="406179" y="136635"/>
                      <a:pt x="532681" y="306805"/>
                      <a:pt x="604140" y="427369"/>
                    </a:cubicBezTo>
                    <a:cubicBezTo>
                      <a:pt x="307022" y="406822"/>
                      <a:pt x="179447" y="451885"/>
                      <a:pt x="0" y="427369"/>
                    </a:cubicBezTo>
                    <a:close/>
                  </a:path>
                  <a:path w="604140" h="427369" stroke="0" extrusionOk="0">
                    <a:moveTo>
                      <a:pt x="0" y="427369"/>
                    </a:moveTo>
                    <a:cubicBezTo>
                      <a:pt x="96432" y="313554"/>
                      <a:pt x="207338" y="112489"/>
                      <a:pt x="291637" y="0"/>
                    </a:cubicBezTo>
                    <a:cubicBezTo>
                      <a:pt x="400538" y="193594"/>
                      <a:pt x="470839" y="255596"/>
                      <a:pt x="604140" y="427369"/>
                    </a:cubicBezTo>
                    <a:cubicBezTo>
                      <a:pt x="304916" y="429004"/>
                      <a:pt x="232552" y="413850"/>
                      <a:pt x="0" y="427369"/>
                    </a:cubicBezTo>
                    <a:close/>
                  </a:path>
                </a:pathLst>
              </a:custGeom>
              <a:solidFill>
                <a:srgbClr val="B3B3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852468943">
                      <a:prstGeom prst="triangle">
                        <a:avLst>
                          <a:gd name="adj" fmla="val 48273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4" name="자유형 13">
                <a:extLst>
                  <a:ext uri="{FF2B5EF4-FFF2-40B4-BE49-F238E27FC236}">
                    <a16:creationId xmlns:a16="http://schemas.microsoft.com/office/drawing/2014/main" id="{E4B76B4B-B3A4-4838-8C8D-71119105D83A}"/>
                  </a:ext>
                </a:extLst>
              </p:cNvPr>
              <p:cNvSpPr/>
              <p:nvPr/>
            </p:nvSpPr>
            <p:spPr>
              <a:xfrm>
                <a:off x="420648" y="5777836"/>
                <a:ext cx="451450" cy="564896"/>
              </a:xfrm>
              <a:custGeom>
                <a:avLst/>
                <a:gdLst>
                  <a:gd name="connsiteX0" fmla="*/ 0 w 906563"/>
                  <a:gd name="connsiteY0" fmla="*/ 0 h 938928"/>
                  <a:gd name="connsiteX1" fmla="*/ 471412 w 906563"/>
                  <a:gd name="connsiteY1" fmla="*/ 0 h 938928"/>
                  <a:gd name="connsiteX2" fmla="*/ 906562 w 906563"/>
                  <a:gd name="connsiteY2" fmla="*/ 0 h 938928"/>
                  <a:gd name="connsiteX3" fmla="*/ 906562 w 906563"/>
                  <a:gd name="connsiteY3" fmla="*/ 478853 h 938928"/>
                  <a:gd name="connsiteX4" fmla="*/ 906562 w 906563"/>
                  <a:gd name="connsiteY4" fmla="*/ 938927 h 938928"/>
                  <a:gd name="connsiteX5" fmla="*/ 462347 w 906563"/>
                  <a:gd name="connsiteY5" fmla="*/ 938927 h 938928"/>
                  <a:gd name="connsiteX6" fmla="*/ 0 w 906563"/>
                  <a:gd name="connsiteY6" fmla="*/ 938927 h 938928"/>
                  <a:gd name="connsiteX7" fmla="*/ 270750 w 906563"/>
                  <a:gd name="connsiteY7" fmla="*/ 469463 h 938928"/>
                  <a:gd name="connsiteX8" fmla="*/ 0 w 906563"/>
                  <a:gd name="connsiteY8" fmla="*/ 0 h 93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6563" h="938928" fill="none" extrusionOk="0">
                    <a:moveTo>
                      <a:pt x="0" y="0"/>
                    </a:moveTo>
                    <a:cubicBezTo>
                      <a:pt x="146284" y="-10260"/>
                      <a:pt x="351081" y="-3402"/>
                      <a:pt x="471412" y="0"/>
                    </a:cubicBezTo>
                    <a:cubicBezTo>
                      <a:pt x="591743" y="3402"/>
                      <a:pt x="812832" y="18470"/>
                      <a:pt x="906562" y="0"/>
                    </a:cubicBezTo>
                    <a:cubicBezTo>
                      <a:pt x="910836" y="194690"/>
                      <a:pt x="924626" y="342067"/>
                      <a:pt x="906562" y="478853"/>
                    </a:cubicBezTo>
                    <a:cubicBezTo>
                      <a:pt x="888498" y="615639"/>
                      <a:pt x="905644" y="817749"/>
                      <a:pt x="906562" y="938927"/>
                    </a:cubicBezTo>
                    <a:cubicBezTo>
                      <a:pt x="811099" y="930797"/>
                      <a:pt x="657723" y="930532"/>
                      <a:pt x="462347" y="938927"/>
                    </a:cubicBezTo>
                    <a:cubicBezTo>
                      <a:pt x="266971" y="947322"/>
                      <a:pt x="210441" y="932773"/>
                      <a:pt x="0" y="938927"/>
                    </a:cubicBezTo>
                    <a:cubicBezTo>
                      <a:pt x="103686" y="711767"/>
                      <a:pt x="234891" y="575626"/>
                      <a:pt x="270750" y="469463"/>
                    </a:cubicBezTo>
                    <a:cubicBezTo>
                      <a:pt x="187678" y="310146"/>
                      <a:pt x="110446" y="151287"/>
                      <a:pt x="0" y="0"/>
                    </a:cubicBezTo>
                    <a:close/>
                  </a:path>
                  <a:path w="906563" h="938928" stroke="0" extrusionOk="0">
                    <a:moveTo>
                      <a:pt x="0" y="0"/>
                    </a:moveTo>
                    <a:cubicBezTo>
                      <a:pt x="123690" y="21939"/>
                      <a:pt x="296790" y="-3160"/>
                      <a:pt x="453281" y="0"/>
                    </a:cubicBezTo>
                    <a:cubicBezTo>
                      <a:pt x="609772" y="3160"/>
                      <a:pt x="773903" y="2990"/>
                      <a:pt x="906562" y="0"/>
                    </a:cubicBezTo>
                    <a:cubicBezTo>
                      <a:pt x="891132" y="131881"/>
                      <a:pt x="925331" y="245908"/>
                      <a:pt x="906562" y="450685"/>
                    </a:cubicBezTo>
                    <a:cubicBezTo>
                      <a:pt x="887793" y="655462"/>
                      <a:pt x="911574" y="744120"/>
                      <a:pt x="906562" y="938927"/>
                    </a:cubicBezTo>
                    <a:cubicBezTo>
                      <a:pt x="720756" y="957915"/>
                      <a:pt x="660621" y="932017"/>
                      <a:pt x="471412" y="938927"/>
                    </a:cubicBezTo>
                    <a:cubicBezTo>
                      <a:pt x="282203" y="945838"/>
                      <a:pt x="175321" y="947746"/>
                      <a:pt x="0" y="938927"/>
                    </a:cubicBezTo>
                    <a:cubicBezTo>
                      <a:pt x="45929" y="819139"/>
                      <a:pt x="203140" y="626857"/>
                      <a:pt x="270750" y="469463"/>
                    </a:cubicBezTo>
                    <a:cubicBezTo>
                      <a:pt x="161083" y="275264"/>
                      <a:pt x="75740" y="128239"/>
                      <a:pt x="0" y="0"/>
                    </a:cubicBezTo>
                    <a:close/>
                  </a:path>
                </a:pathLst>
              </a:custGeom>
              <a:solidFill>
                <a:srgbClr val="CCCC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2669375926">
                      <a:custGeom>
                        <a:avLst/>
                        <a:gdLst>
                          <a:gd name="connsiteX0" fmla="*/ 0 w 1651463"/>
                          <a:gd name="connsiteY0" fmla="*/ 0 h 1371600"/>
                          <a:gd name="connsiteX1" fmla="*/ 1651463 w 1651463"/>
                          <a:gd name="connsiteY1" fmla="*/ 0 h 1371600"/>
                          <a:gd name="connsiteX2" fmla="*/ 1651463 w 1651463"/>
                          <a:gd name="connsiteY2" fmla="*/ 1371600 h 1371600"/>
                          <a:gd name="connsiteX3" fmla="*/ 0 w 1651463"/>
                          <a:gd name="connsiteY3" fmla="*/ 1371600 h 1371600"/>
                          <a:gd name="connsiteX4" fmla="*/ 493220 w 1651463"/>
                          <a:gd name="connsiteY4" fmla="*/ 685800 h 1371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1463" h="1371600">
                            <a:moveTo>
                              <a:pt x="0" y="0"/>
                            </a:moveTo>
                            <a:lnTo>
                              <a:pt x="1651463" y="0"/>
                            </a:lnTo>
                            <a:lnTo>
                              <a:pt x="1651463" y="1371600"/>
                            </a:lnTo>
                            <a:lnTo>
                              <a:pt x="0" y="1371600"/>
                            </a:lnTo>
                            <a:lnTo>
                              <a:pt x="493220" y="685800"/>
                            </a:ln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4800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endParaRPr>
              </a:p>
            </p:txBody>
          </p:sp>
          <p:sp>
            <p:nvSpPr>
              <p:cNvPr id="55" name="이등변 삼각형 54">
                <a:extLst>
                  <a:ext uri="{FF2B5EF4-FFF2-40B4-BE49-F238E27FC236}">
                    <a16:creationId xmlns:a16="http://schemas.microsoft.com/office/drawing/2014/main" id="{82D3AF33-908A-4971-B36C-225E27200E38}"/>
                  </a:ext>
                </a:extLst>
              </p:cNvPr>
              <p:cNvSpPr/>
              <p:nvPr/>
            </p:nvSpPr>
            <p:spPr>
              <a:xfrm rot="16200000">
                <a:off x="582477" y="6046012"/>
                <a:ext cx="363474" cy="213402"/>
              </a:xfrm>
              <a:custGeom>
                <a:avLst/>
                <a:gdLst>
                  <a:gd name="connsiteX0" fmla="*/ 0 w 604140"/>
                  <a:gd name="connsiteY0" fmla="*/ 428536 h 428536"/>
                  <a:gd name="connsiteX1" fmla="*/ 291637 w 604140"/>
                  <a:gd name="connsiteY1" fmla="*/ 0 h 428536"/>
                  <a:gd name="connsiteX2" fmla="*/ 604140 w 604140"/>
                  <a:gd name="connsiteY2" fmla="*/ 428536 h 428536"/>
                  <a:gd name="connsiteX3" fmla="*/ 0 w 604140"/>
                  <a:gd name="connsiteY3" fmla="*/ 428536 h 428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140" h="428536" fill="none" extrusionOk="0">
                    <a:moveTo>
                      <a:pt x="0" y="428536"/>
                    </a:moveTo>
                    <a:cubicBezTo>
                      <a:pt x="103494" y="303992"/>
                      <a:pt x="137619" y="192449"/>
                      <a:pt x="291637" y="0"/>
                    </a:cubicBezTo>
                    <a:cubicBezTo>
                      <a:pt x="375597" y="80367"/>
                      <a:pt x="501319" y="291985"/>
                      <a:pt x="604140" y="428536"/>
                    </a:cubicBezTo>
                    <a:cubicBezTo>
                      <a:pt x="438080" y="438922"/>
                      <a:pt x="215793" y="448634"/>
                      <a:pt x="0" y="428536"/>
                    </a:cubicBezTo>
                    <a:close/>
                  </a:path>
                  <a:path w="604140" h="428536" stroke="0" extrusionOk="0">
                    <a:moveTo>
                      <a:pt x="0" y="428536"/>
                    </a:moveTo>
                    <a:cubicBezTo>
                      <a:pt x="147045" y="245911"/>
                      <a:pt x="136487" y="200858"/>
                      <a:pt x="291637" y="0"/>
                    </a:cubicBezTo>
                    <a:cubicBezTo>
                      <a:pt x="385664" y="85815"/>
                      <a:pt x="499855" y="316137"/>
                      <a:pt x="604140" y="428536"/>
                    </a:cubicBezTo>
                    <a:cubicBezTo>
                      <a:pt x="436844" y="403622"/>
                      <a:pt x="125374" y="425783"/>
                      <a:pt x="0" y="428536"/>
                    </a:cubicBezTo>
                    <a:close/>
                  </a:path>
                </a:pathLst>
              </a:custGeom>
              <a:solidFill>
                <a:srgbClr val="B3B3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3570426399">
                      <a:prstGeom prst="triangle">
                        <a:avLst>
                          <a:gd name="adj" fmla="val 48273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A8CE69D-6956-44F3-88DC-ECE5B64568B0}"/>
                  </a:ext>
                </a:extLst>
              </p:cNvPr>
              <p:cNvSpPr/>
              <p:nvPr/>
            </p:nvSpPr>
            <p:spPr>
              <a:xfrm>
                <a:off x="654254" y="5591076"/>
                <a:ext cx="2852902" cy="564897"/>
              </a:xfrm>
              <a:custGeom>
                <a:avLst/>
                <a:gdLst>
                  <a:gd name="connsiteX0" fmla="*/ 0 w 5728954"/>
                  <a:gd name="connsiteY0" fmla="*/ 0 h 938930"/>
                  <a:gd name="connsiteX1" fmla="*/ 751130 w 5728954"/>
                  <a:gd name="connsiteY1" fmla="*/ 0 h 938930"/>
                  <a:gd name="connsiteX2" fmla="*/ 1444970 w 5728954"/>
                  <a:gd name="connsiteY2" fmla="*/ 0 h 938930"/>
                  <a:gd name="connsiteX3" fmla="*/ 2081520 w 5728954"/>
                  <a:gd name="connsiteY3" fmla="*/ 0 h 938930"/>
                  <a:gd name="connsiteX4" fmla="*/ 2775360 w 5728954"/>
                  <a:gd name="connsiteY4" fmla="*/ 0 h 938930"/>
                  <a:gd name="connsiteX5" fmla="*/ 3354621 w 5728954"/>
                  <a:gd name="connsiteY5" fmla="*/ 0 h 938930"/>
                  <a:gd name="connsiteX6" fmla="*/ 3933882 w 5728954"/>
                  <a:gd name="connsiteY6" fmla="*/ 0 h 938930"/>
                  <a:gd name="connsiteX7" fmla="*/ 4570432 w 5728954"/>
                  <a:gd name="connsiteY7" fmla="*/ 0 h 938930"/>
                  <a:gd name="connsiteX8" fmla="*/ 5728954 w 5728954"/>
                  <a:gd name="connsiteY8" fmla="*/ 0 h 938930"/>
                  <a:gd name="connsiteX9" fmla="*/ 5728954 w 5728954"/>
                  <a:gd name="connsiteY9" fmla="*/ 488244 h 938930"/>
                  <a:gd name="connsiteX10" fmla="*/ 5728954 w 5728954"/>
                  <a:gd name="connsiteY10" fmla="*/ 938930 h 938930"/>
                  <a:gd name="connsiteX11" fmla="*/ 5206983 w 5728954"/>
                  <a:gd name="connsiteY11" fmla="*/ 938930 h 938930"/>
                  <a:gd name="connsiteX12" fmla="*/ 4455853 w 5728954"/>
                  <a:gd name="connsiteY12" fmla="*/ 938930 h 938930"/>
                  <a:gd name="connsiteX13" fmla="*/ 3704724 w 5728954"/>
                  <a:gd name="connsiteY13" fmla="*/ 938930 h 938930"/>
                  <a:gd name="connsiteX14" fmla="*/ 3125463 w 5728954"/>
                  <a:gd name="connsiteY14" fmla="*/ 938930 h 938930"/>
                  <a:gd name="connsiteX15" fmla="*/ 2374333 w 5728954"/>
                  <a:gd name="connsiteY15" fmla="*/ 938930 h 938930"/>
                  <a:gd name="connsiteX16" fmla="*/ 1737783 w 5728954"/>
                  <a:gd name="connsiteY16" fmla="*/ 938930 h 938930"/>
                  <a:gd name="connsiteX17" fmla="*/ 1101232 w 5728954"/>
                  <a:gd name="connsiteY17" fmla="*/ 938930 h 938930"/>
                  <a:gd name="connsiteX18" fmla="*/ 0 w 5728954"/>
                  <a:gd name="connsiteY18" fmla="*/ 938930 h 938930"/>
                  <a:gd name="connsiteX19" fmla="*/ 0 w 5728954"/>
                  <a:gd name="connsiteY19" fmla="*/ 488244 h 938930"/>
                  <a:gd name="connsiteX20" fmla="*/ 0 w 5728954"/>
                  <a:gd name="connsiteY20" fmla="*/ 0 h 938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28954" h="938930" fill="none" extrusionOk="0">
                    <a:moveTo>
                      <a:pt x="0" y="0"/>
                    </a:moveTo>
                    <a:cubicBezTo>
                      <a:pt x="332426" y="-10217"/>
                      <a:pt x="489034" y="-7327"/>
                      <a:pt x="751130" y="0"/>
                    </a:cubicBezTo>
                    <a:cubicBezTo>
                      <a:pt x="1013226" y="7327"/>
                      <a:pt x="1153446" y="-25697"/>
                      <a:pt x="1444970" y="0"/>
                    </a:cubicBezTo>
                    <a:cubicBezTo>
                      <a:pt x="1736494" y="25697"/>
                      <a:pt x="1913364" y="-13566"/>
                      <a:pt x="2081520" y="0"/>
                    </a:cubicBezTo>
                    <a:cubicBezTo>
                      <a:pt x="2249676" y="13566"/>
                      <a:pt x="2454567" y="23439"/>
                      <a:pt x="2775360" y="0"/>
                    </a:cubicBezTo>
                    <a:cubicBezTo>
                      <a:pt x="3096153" y="-23439"/>
                      <a:pt x="3134294" y="-19955"/>
                      <a:pt x="3354621" y="0"/>
                    </a:cubicBezTo>
                    <a:cubicBezTo>
                      <a:pt x="3574948" y="19955"/>
                      <a:pt x="3761897" y="23936"/>
                      <a:pt x="3933882" y="0"/>
                    </a:cubicBezTo>
                    <a:cubicBezTo>
                      <a:pt x="4105867" y="-23936"/>
                      <a:pt x="4304838" y="28190"/>
                      <a:pt x="4570432" y="0"/>
                    </a:cubicBezTo>
                    <a:cubicBezTo>
                      <a:pt x="4836026" y="-28190"/>
                      <a:pt x="5350728" y="52197"/>
                      <a:pt x="5728954" y="0"/>
                    </a:cubicBezTo>
                    <a:cubicBezTo>
                      <a:pt x="5717557" y="165612"/>
                      <a:pt x="5736928" y="276354"/>
                      <a:pt x="5728954" y="488244"/>
                    </a:cubicBezTo>
                    <a:cubicBezTo>
                      <a:pt x="5720980" y="700134"/>
                      <a:pt x="5711737" y="743406"/>
                      <a:pt x="5728954" y="938930"/>
                    </a:cubicBezTo>
                    <a:cubicBezTo>
                      <a:pt x="5547186" y="917386"/>
                      <a:pt x="5384160" y="930666"/>
                      <a:pt x="5206983" y="938930"/>
                    </a:cubicBezTo>
                    <a:cubicBezTo>
                      <a:pt x="5029806" y="947194"/>
                      <a:pt x="4636046" y="927338"/>
                      <a:pt x="4455853" y="938930"/>
                    </a:cubicBezTo>
                    <a:cubicBezTo>
                      <a:pt x="4275660" y="950523"/>
                      <a:pt x="3869879" y="940365"/>
                      <a:pt x="3704724" y="938930"/>
                    </a:cubicBezTo>
                    <a:cubicBezTo>
                      <a:pt x="3539569" y="937495"/>
                      <a:pt x="3265746" y="911110"/>
                      <a:pt x="3125463" y="938930"/>
                    </a:cubicBezTo>
                    <a:cubicBezTo>
                      <a:pt x="2985180" y="966750"/>
                      <a:pt x="2642367" y="973448"/>
                      <a:pt x="2374333" y="938930"/>
                    </a:cubicBezTo>
                    <a:cubicBezTo>
                      <a:pt x="2106299" y="904413"/>
                      <a:pt x="2051034" y="933970"/>
                      <a:pt x="1737783" y="938930"/>
                    </a:cubicBezTo>
                    <a:cubicBezTo>
                      <a:pt x="1424532" y="943891"/>
                      <a:pt x="1238290" y="919504"/>
                      <a:pt x="1101232" y="938930"/>
                    </a:cubicBezTo>
                    <a:cubicBezTo>
                      <a:pt x="964174" y="958356"/>
                      <a:pt x="512665" y="970370"/>
                      <a:pt x="0" y="938930"/>
                    </a:cubicBezTo>
                    <a:cubicBezTo>
                      <a:pt x="11792" y="786897"/>
                      <a:pt x="2458" y="654356"/>
                      <a:pt x="0" y="488244"/>
                    </a:cubicBezTo>
                    <a:cubicBezTo>
                      <a:pt x="-2458" y="322132"/>
                      <a:pt x="-10223" y="201435"/>
                      <a:pt x="0" y="0"/>
                    </a:cubicBezTo>
                    <a:close/>
                  </a:path>
                  <a:path w="5728954" h="938930" stroke="0" extrusionOk="0">
                    <a:moveTo>
                      <a:pt x="0" y="0"/>
                    </a:moveTo>
                    <a:cubicBezTo>
                      <a:pt x="200513" y="11491"/>
                      <a:pt x="597957" y="-5286"/>
                      <a:pt x="751130" y="0"/>
                    </a:cubicBezTo>
                    <a:cubicBezTo>
                      <a:pt x="904303" y="5286"/>
                      <a:pt x="1111438" y="21099"/>
                      <a:pt x="1215811" y="0"/>
                    </a:cubicBezTo>
                    <a:cubicBezTo>
                      <a:pt x="1320184" y="-21099"/>
                      <a:pt x="1586903" y="7765"/>
                      <a:pt x="1852362" y="0"/>
                    </a:cubicBezTo>
                    <a:cubicBezTo>
                      <a:pt x="2117821" y="-7765"/>
                      <a:pt x="2207617" y="13570"/>
                      <a:pt x="2374333" y="0"/>
                    </a:cubicBezTo>
                    <a:cubicBezTo>
                      <a:pt x="2541049" y="-13570"/>
                      <a:pt x="2910963" y="30473"/>
                      <a:pt x="3068173" y="0"/>
                    </a:cubicBezTo>
                    <a:cubicBezTo>
                      <a:pt x="3225383" y="-30473"/>
                      <a:pt x="3346720" y="16941"/>
                      <a:pt x="3532855" y="0"/>
                    </a:cubicBezTo>
                    <a:cubicBezTo>
                      <a:pt x="3718990" y="-16941"/>
                      <a:pt x="3789328" y="-11958"/>
                      <a:pt x="3997537" y="0"/>
                    </a:cubicBezTo>
                    <a:cubicBezTo>
                      <a:pt x="4205746" y="11958"/>
                      <a:pt x="4538461" y="32976"/>
                      <a:pt x="4691377" y="0"/>
                    </a:cubicBezTo>
                    <a:cubicBezTo>
                      <a:pt x="4844293" y="-32976"/>
                      <a:pt x="5314522" y="29638"/>
                      <a:pt x="5728954" y="0"/>
                    </a:cubicBezTo>
                    <a:cubicBezTo>
                      <a:pt x="5736844" y="148130"/>
                      <a:pt x="5707950" y="270172"/>
                      <a:pt x="5728954" y="450686"/>
                    </a:cubicBezTo>
                    <a:cubicBezTo>
                      <a:pt x="5749958" y="631200"/>
                      <a:pt x="5737084" y="791020"/>
                      <a:pt x="5728954" y="938930"/>
                    </a:cubicBezTo>
                    <a:cubicBezTo>
                      <a:pt x="5496360" y="959240"/>
                      <a:pt x="5458336" y="955040"/>
                      <a:pt x="5206983" y="938930"/>
                    </a:cubicBezTo>
                    <a:cubicBezTo>
                      <a:pt x="4955630" y="922820"/>
                      <a:pt x="4703364" y="948317"/>
                      <a:pt x="4570432" y="938930"/>
                    </a:cubicBezTo>
                    <a:cubicBezTo>
                      <a:pt x="4437500" y="929543"/>
                      <a:pt x="4153491" y="925886"/>
                      <a:pt x="3933882" y="938930"/>
                    </a:cubicBezTo>
                    <a:cubicBezTo>
                      <a:pt x="3714273" y="951975"/>
                      <a:pt x="3589547" y="957294"/>
                      <a:pt x="3411910" y="938930"/>
                    </a:cubicBezTo>
                    <a:cubicBezTo>
                      <a:pt x="3234273" y="920566"/>
                      <a:pt x="3096812" y="947732"/>
                      <a:pt x="2889939" y="938930"/>
                    </a:cubicBezTo>
                    <a:cubicBezTo>
                      <a:pt x="2683066" y="930128"/>
                      <a:pt x="2521471" y="946983"/>
                      <a:pt x="2196099" y="938930"/>
                    </a:cubicBezTo>
                    <a:cubicBezTo>
                      <a:pt x="1870727" y="930877"/>
                      <a:pt x="1922488" y="919205"/>
                      <a:pt x="1674128" y="938930"/>
                    </a:cubicBezTo>
                    <a:cubicBezTo>
                      <a:pt x="1425768" y="958655"/>
                      <a:pt x="1320035" y="919158"/>
                      <a:pt x="1094867" y="938930"/>
                    </a:cubicBezTo>
                    <a:cubicBezTo>
                      <a:pt x="869699" y="958702"/>
                      <a:pt x="805291" y="936971"/>
                      <a:pt x="630185" y="938930"/>
                    </a:cubicBezTo>
                    <a:cubicBezTo>
                      <a:pt x="455079" y="940889"/>
                      <a:pt x="227488" y="955351"/>
                      <a:pt x="0" y="938930"/>
                    </a:cubicBezTo>
                    <a:cubicBezTo>
                      <a:pt x="-7067" y="751257"/>
                      <a:pt x="22732" y="665426"/>
                      <a:pt x="0" y="450686"/>
                    </a:cubicBezTo>
                    <a:cubicBezTo>
                      <a:pt x="-22732" y="235946"/>
                      <a:pt x="-15785" y="171731"/>
                      <a:pt x="0" y="0"/>
                    </a:cubicBezTo>
                    <a:close/>
                  </a:path>
                </a:pathLst>
              </a:custGeom>
              <a:solidFill>
                <a:srgbClr val="CCCC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122005853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48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0962C1-3AA4-4485-B71A-CDC3138113D5}"/>
                </a:ext>
              </a:extLst>
            </p:cNvPr>
            <p:cNvSpPr txBox="1"/>
            <p:nvPr/>
          </p:nvSpPr>
          <p:spPr>
            <a:xfrm>
              <a:off x="3239498" y="3447746"/>
              <a:ext cx="5730532" cy="862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0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감 사 합 </a:t>
              </a:r>
              <a:r>
                <a:rPr lang="ko-KR" altLang="en-US" sz="40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니</a:t>
              </a:r>
              <a:r>
                <a:rPr lang="ko-KR" altLang="en-US" sz="40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다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B3DC8B6-4DA8-404B-8C41-0664518F9194}"/>
              </a:ext>
            </a:extLst>
          </p:cNvPr>
          <p:cNvGrpSpPr/>
          <p:nvPr/>
        </p:nvGrpSpPr>
        <p:grpSpPr>
          <a:xfrm>
            <a:off x="10150190" y="4306875"/>
            <a:ext cx="2405588" cy="2456437"/>
            <a:chOff x="9961932" y="4343479"/>
            <a:chExt cx="2405588" cy="2456437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6D1E90B-AFED-4762-A4BB-C6B1E6947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56" t="12270" r="28846" b="9536"/>
            <a:stretch/>
          </p:blipFill>
          <p:spPr>
            <a:xfrm>
              <a:off x="9961932" y="5166513"/>
              <a:ext cx="702970" cy="116216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73A344E-E8E9-4D46-8432-930B63516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4" t="29480"/>
            <a:stretch/>
          </p:blipFill>
          <p:spPr>
            <a:xfrm>
              <a:off x="11211682" y="5857448"/>
              <a:ext cx="1155838" cy="94246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832E3C5-BF0E-4855-B1CD-7C11B2EB1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6" t="17751" r="31573" b="8577"/>
            <a:stretch/>
          </p:blipFill>
          <p:spPr>
            <a:xfrm>
              <a:off x="10508712" y="4343479"/>
              <a:ext cx="1180397" cy="2005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DEA1658-AFAD-4430-8B9C-2FCBD6626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2937" y="5857448"/>
              <a:ext cx="915606" cy="91560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78F112B-A04F-443A-AD3D-FC746BFC5323}"/>
              </a:ext>
            </a:extLst>
          </p:cNvPr>
          <p:cNvGrpSpPr/>
          <p:nvPr/>
        </p:nvGrpSpPr>
        <p:grpSpPr>
          <a:xfrm flipH="1">
            <a:off x="-332758" y="4306875"/>
            <a:ext cx="2385593" cy="2456437"/>
            <a:chOff x="9961932" y="4343479"/>
            <a:chExt cx="2405588" cy="2456437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F8C7FAD9-9533-471C-8D6F-C9911956F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56" t="12270" r="28846" b="9536"/>
            <a:stretch/>
          </p:blipFill>
          <p:spPr>
            <a:xfrm>
              <a:off x="9961932" y="5166513"/>
              <a:ext cx="702970" cy="116216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99148C96-F4A1-42C5-AD8A-652631D83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4" t="29480"/>
            <a:stretch/>
          </p:blipFill>
          <p:spPr>
            <a:xfrm>
              <a:off x="11211682" y="5857448"/>
              <a:ext cx="1155838" cy="94246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A665F3B-5C91-418B-8C3D-682B03198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6" t="17751" r="31573" b="8577"/>
            <a:stretch/>
          </p:blipFill>
          <p:spPr>
            <a:xfrm>
              <a:off x="10508712" y="4343479"/>
              <a:ext cx="1180397" cy="2005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4A39E341-7853-4E79-A6CB-B54AFA37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2937" y="5857448"/>
              <a:ext cx="915606" cy="91560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FC4C23-397E-4047-A15B-A97CF0E7383D}"/>
              </a:ext>
            </a:extLst>
          </p:cNvPr>
          <p:cNvGrpSpPr/>
          <p:nvPr/>
        </p:nvGrpSpPr>
        <p:grpSpPr>
          <a:xfrm>
            <a:off x="3844184" y="1000027"/>
            <a:ext cx="4652917" cy="2305008"/>
            <a:chOff x="3865860" y="1000027"/>
            <a:chExt cx="4652917" cy="230500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67EE8082-B4D0-473C-B033-BD14074FDB85}"/>
                </a:ext>
              </a:extLst>
            </p:cNvPr>
            <p:cNvGrpSpPr/>
            <p:nvPr/>
          </p:nvGrpSpPr>
          <p:grpSpPr>
            <a:xfrm rot="7229908">
              <a:off x="3388789" y="2079240"/>
              <a:ext cx="1701006" cy="746863"/>
              <a:chOff x="1722153" y="427434"/>
              <a:chExt cx="1666016" cy="718702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84256B01-AFA8-41A1-A25D-E7AB786C8FC7}"/>
                  </a:ext>
                </a:extLst>
              </p:cNvPr>
              <p:cNvGrpSpPr/>
              <p:nvPr/>
            </p:nvGrpSpPr>
            <p:grpSpPr>
              <a:xfrm>
                <a:off x="2435141" y="477592"/>
                <a:ext cx="953028" cy="668544"/>
                <a:chOff x="3932142" y="631751"/>
                <a:chExt cx="984681" cy="718565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9F5BDD09-6A36-44BD-B6A6-FEF01371E7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986" t="10211" r="28949" b="6985"/>
                <a:stretch/>
              </p:blipFill>
              <p:spPr>
                <a:xfrm rot="4242286" flipH="1">
                  <a:off x="4342494" y="510005"/>
                  <a:ext cx="387308" cy="76135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9" name="그림 108">
                  <a:extLst>
                    <a:ext uri="{FF2B5EF4-FFF2-40B4-BE49-F238E27FC236}">
                      <a16:creationId xmlns:a16="http://schemas.microsoft.com/office/drawing/2014/main" id="{E7322335-00B7-4F74-8DA4-A75053E719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13" t="10211" r="28949" b="6311"/>
                <a:stretch/>
              </p:blipFill>
              <p:spPr>
                <a:xfrm rot="7365565">
                  <a:off x="4224518" y="712690"/>
                  <a:ext cx="383771" cy="767540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D202B094-E74D-4616-AC63-D5C467EC5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868" t="14923" r="16157" b="16410"/>
                <a:stretch/>
              </p:blipFill>
              <p:spPr>
                <a:xfrm rot="1199019">
                  <a:off x="3932142" y="631751"/>
                  <a:ext cx="690386" cy="718565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64E4D0B9-F305-4A90-A688-4AE493779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22" t="14923" r="16157" b="17756"/>
              <a:stretch/>
            </p:blipFill>
            <p:spPr>
              <a:xfrm>
                <a:off x="1722153" y="427434"/>
                <a:ext cx="505732" cy="505732"/>
              </a:xfrm>
              <a:prstGeom prst="rect">
                <a:avLst/>
              </a:prstGeom>
              <a:effectLst/>
            </p:spPr>
          </p:pic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D2BD338-1BB0-4EE6-BB6B-9B85CB0A9C19}"/>
                </a:ext>
              </a:extLst>
            </p:cNvPr>
            <p:cNvGrpSpPr/>
            <p:nvPr/>
          </p:nvGrpSpPr>
          <p:grpSpPr>
            <a:xfrm rot="15253814" flipH="1">
              <a:off x="7216644" y="2002902"/>
              <a:ext cx="1704728" cy="899538"/>
              <a:chOff x="1813112" y="257364"/>
              <a:chExt cx="1575055" cy="831115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E93D7F1-883A-41F7-8302-7B29BE616AB1}"/>
                  </a:ext>
                </a:extLst>
              </p:cNvPr>
              <p:cNvGrpSpPr/>
              <p:nvPr/>
            </p:nvGrpSpPr>
            <p:grpSpPr>
              <a:xfrm>
                <a:off x="2532401" y="538324"/>
                <a:ext cx="855766" cy="550155"/>
                <a:chOff x="4032634" y="697027"/>
                <a:chExt cx="884189" cy="591318"/>
              </a:xfrm>
            </p:grpSpPr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43F1B402-44A0-45D1-84D9-357D254086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986" t="10211" r="28949" b="6985"/>
                <a:stretch/>
              </p:blipFill>
              <p:spPr>
                <a:xfrm rot="4242286" flipH="1">
                  <a:off x="4342494" y="510005"/>
                  <a:ext cx="387308" cy="76135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FB9E8ADF-D517-4251-AEEB-5845E3952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13" t="10211" r="28949" b="6311"/>
                <a:stretch/>
              </p:blipFill>
              <p:spPr>
                <a:xfrm rot="7365565">
                  <a:off x="4224518" y="712690"/>
                  <a:ext cx="383771" cy="76754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2C34B40-6DC4-4784-8D79-5842F337C3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4" t="15442" r="15327" b="17677"/>
              <a:stretch/>
            </p:blipFill>
            <p:spPr>
              <a:xfrm rot="21579320">
                <a:off x="1813112" y="257364"/>
                <a:ext cx="485501" cy="485504"/>
              </a:xfrm>
              <a:prstGeom prst="rect">
                <a:avLst/>
              </a:prstGeom>
              <a:effectLst/>
            </p:spPr>
          </p:pic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D11A661-122E-4176-A693-0C7AC94AC1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38" t="15088" r="16283" b="17177"/>
              <a:stretch/>
            </p:blipFill>
            <p:spPr>
              <a:xfrm rot="1127396">
                <a:off x="2426567" y="446505"/>
                <a:ext cx="602215" cy="620105"/>
              </a:xfrm>
              <a:prstGeom prst="rect">
                <a:avLst/>
              </a:prstGeom>
              <a:effectLst/>
            </p:spPr>
          </p:pic>
        </p:grp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465B75FB-3D2D-4703-8DAA-BC3CECD13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94" t="15442" r="15327" b="17677"/>
            <a:stretch/>
          </p:blipFill>
          <p:spPr>
            <a:xfrm>
              <a:off x="5928055" y="1000027"/>
              <a:ext cx="485244" cy="485245"/>
            </a:xfrm>
            <a:prstGeom prst="rect">
              <a:avLst/>
            </a:prstGeom>
            <a:effectLst/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7F8AEF1B-9042-486B-A286-B03C8F5CC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68" t="14923" r="16157" b="16410"/>
            <a:stretch/>
          </p:blipFill>
          <p:spPr>
            <a:xfrm rot="548382">
              <a:off x="6792387" y="1182832"/>
              <a:ext cx="495355" cy="515573"/>
            </a:xfrm>
            <a:prstGeom prst="rect">
              <a:avLst/>
            </a:prstGeom>
            <a:effectLst/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27A29A23-C451-41A4-BD7D-D86025B8F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8" t="15088" r="16283" b="17177"/>
            <a:stretch/>
          </p:blipFill>
          <p:spPr>
            <a:xfrm rot="20702010">
              <a:off x="5017032" y="1177777"/>
              <a:ext cx="510517" cy="525682"/>
            </a:xfrm>
            <a:prstGeom prst="rect">
              <a:avLst/>
            </a:prstGeom>
            <a:effectLst/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FF36114-4B46-482E-A56B-C3ECA2F569AC}"/>
              </a:ext>
            </a:extLst>
          </p:cNvPr>
          <p:cNvGrpSpPr/>
          <p:nvPr/>
        </p:nvGrpSpPr>
        <p:grpSpPr>
          <a:xfrm>
            <a:off x="2837092" y="3364185"/>
            <a:ext cx="6667101" cy="1272252"/>
            <a:chOff x="420648" y="5591076"/>
            <a:chExt cx="3320080" cy="754938"/>
          </a:xfrm>
          <a:solidFill>
            <a:srgbClr val="FFC5CD"/>
          </a:solidFill>
        </p:grpSpPr>
        <p:sp>
          <p:nvSpPr>
            <p:cNvPr id="59" name="자유형 19">
              <a:extLst>
                <a:ext uri="{FF2B5EF4-FFF2-40B4-BE49-F238E27FC236}">
                  <a16:creationId xmlns:a16="http://schemas.microsoft.com/office/drawing/2014/main" id="{363FE0E2-ED5E-4DF4-912C-531FE43AAB8A}"/>
                </a:ext>
              </a:extLst>
            </p:cNvPr>
            <p:cNvSpPr/>
            <p:nvPr/>
          </p:nvSpPr>
          <p:spPr>
            <a:xfrm flipH="1">
              <a:off x="3290507" y="5781118"/>
              <a:ext cx="450221" cy="564896"/>
            </a:xfrm>
            <a:custGeom>
              <a:avLst/>
              <a:gdLst>
                <a:gd name="connsiteX0" fmla="*/ 0 w 450221"/>
                <a:gd name="connsiteY0" fmla="*/ 0 h 564896"/>
                <a:gd name="connsiteX1" fmla="*/ 450220 w 450221"/>
                <a:gd name="connsiteY1" fmla="*/ 0 h 564896"/>
                <a:gd name="connsiteX2" fmla="*/ 450220 w 450221"/>
                <a:gd name="connsiteY2" fmla="*/ 564896 h 564896"/>
                <a:gd name="connsiteX3" fmla="*/ 0 w 450221"/>
                <a:gd name="connsiteY3" fmla="*/ 564896 h 564896"/>
                <a:gd name="connsiteX4" fmla="*/ 134461 w 450221"/>
                <a:gd name="connsiteY4" fmla="*/ 282448 h 564896"/>
                <a:gd name="connsiteX5" fmla="*/ 0 w 450221"/>
                <a:gd name="connsiteY5" fmla="*/ 0 h 56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221" h="564896" fill="none" extrusionOk="0">
                  <a:moveTo>
                    <a:pt x="0" y="0"/>
                  </a:moveTo>
                  <a:cubicBezTo>
                    <a:pt x="124192" y="-9829"/>
                    <a:pt x="358090" y="1418"/>
                    <a:pt x="450220" y="0"/>
                  </a:cubicBezTo>
                  <a:cubicBezTo>
                    <a:pt x="444871" y="184295"/>
                    <a:pt x="466222" y="444674"/>
                    <a:pt x="450220" y="564896"/>
                  </a:cubicBezTo>
                  <a:cubicBezTo>
                    <a:pt x="348405" y="564380"/>
                    <a:pt x="168495" y="553660"/>
                    <a:pt x="0" y="564896"/>
                  </a:cubicBezTo>
                  <a:cubicBezTo>
                    <a:pt x="26856" y="508110"/>
                    <a:pt x="105588" y="364991"/>
                    <a:pt x="134461" y="282448"/>
                  </a:cubicBezTo>
                  <a:cubicBezTo>
                    <a:pt x="87943" y="186688"/>
                    <a:pt x="63997" y="100970"/>
                    <a:pt x="0" y="0"/>
                  </a:cubicBezTo>
                  <a:close/>
                </a:path>
                <a:path w="450221" h="564896" stroke="0" extrusionOk="0">
                  <a:moveTo>
                    <a:pt x="0" y="0"/>
                  </a:moveTo>
                  <a:cubicBezTo>
                    <a:pt x="166341" y="-1009"/>
                    <a:pt x="290957" y="22033"/>
                    <a:pt x="450220" y="0"/>
                  </a:cubicBezTo>
                  <a:cubicBezTo>
                    <a:pt x="426763" y="157859"/>
                    <a:pt x="475292" y="346150"/>
                    <a:pt x="450220" y="564896"/>
                  </a:cubicBezTo>
                  <a:cubicBezTo>
                    <a:pt x="313259" y="584148"/>
                    <a:pt x="125233" y="551330"/>
                    <a:pt x="0" y="564896"/>
                  </a:cubicBezTo>
                  <a:cubicBezTo>
                    <a:pt x="51353" y="481839"/>
                    <a:pt x="96371" y="398502"/>
                    <a:pt x="134461" y="282448"/>
                  </a:cubicBezTo>
                  <a:cubicBezTo>
                    <a:pt x="105594" y="209205"/>
                    <a:pt x="49399" y="97618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1352572958">
                    <a:custGeom>
                      <a:avLst/>
                      <a:gdLst>
                        <a:gd name="connsiteX0" fmla="*/ 0 w 1651463"/>
                        <a:gd name="connsiteY0" fmla="*/ 0 h 1371600"/>
                        <a:gd name="connsiteX1" fmla="*/ 1651463 w 1651463"/>
                        <a:gd name="connsiteY1" fmla="*/ 0 h 1371600"/>
                        <a:gd name="connsiteX2" fmla="*/ 1651463 w 1651463"/>
                        <a:gd name="connsiteY2" fmla="*/ 1371600 h 1371600"/>
                        <a:gd name="connsiteX3" fmla="*/ 0 w 1651463"/>
                        <a:gd name="connsiteY3" fmla="*/ 1371600 h 1371600"/>
                        <a:gd name="connsiteX4" fmla="*/ 493220 w 1651463"/>
                        <a:gd name="connsiteY4" fmla="*/ 685800 h 137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51463" h="1371600">
                          <a:moveTo>
                            <a:pt x="0" y="0"/>
                          </a:moveTo>
                          <a:lnTo>
                            <a:pt x="1651463" y="0"/>
                          </a:lnTo>
                          <a:lnTo>
                            <a:pt x="1651463" y="1371600"/>
                          </a:lnTo>
                          <a:lnTo>
                            <a:pt x="0" y="1371600"/>
                          </a:lnTo>
                          <a:lnTo>
                            <a:pt x="493220" y="68580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을지로체" panose="020B0600000101010101" pitchFamily="34" charset="-127"/>
                <a:ea typeface="배달의민족 을지로체" panose="020B0600000101010101" pitchFamily="34" charset="-127"/>
              </a:endParaRPr>
            </a:p>
          </p:txBody>
        </p:sp>
        <p:sp>
          <p:nvSpPr>
            <p:cNvPr id="60" name="이등변 삼각형 227">
              <a:extLst>
                <a:ext uri="{FF2B5EF4-FFF2-40B4-BE49-F238E27FC236}">
                  <a16:creationId xmlns:a16="http://schemas.microsoft.com/office/drawing/2014/main" id="{35201514-A0A1-4147-900F-A50ADE38F9E5}"/>
                </a:ext>
              </a:extLst>
            </p:cNvPr>
            <p:cNvSpPr/>
            <p:nvPr/>
          </p:nvSpPr>
          <p:spPr>
            <a:xfrm rot="5400000" flipH="1">
              <a:off x="3216360" y="6049584"/>
              <a:ext cx="363474" cy="212821"/>
            </a:xfrm>
            <a:custGeom>
              <a:avLst/>
              <a:gdLst>
                <a:gd name="connsiteX0" fmla="*/ 0 w 363474"/>
                <a:gd name="connsiteY0" fmla="*/ 212821 h 212821"/>
                <a:gd name="connsiteX1" fmla="*/ 175460 w 363474"/>
                <a:gd name="connsiteY1" fmla="*/ 0 h 212821"/>
                <a:gd name="connsiteX2" fmla="*/ 363474 w 363474"/>
                <a:gd name="connsiteY2" fmla="*/ 212821 h 212821"/>
                <a:gd name="connsiteX3" fmla="*/ 0 w 363474"/>
                <a:gd name="connsiteY3" fmla="*/ 212821 h 2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74" h="212821" fill="none" extrusionOk="0">
                  <a:moveTo>
                    <a:pt x="0" y="212821"/>
                  </a:moveTo>
                  <a:cubicBezTo>
                    <a:pt x="86212" y="114923"/>
                    <a:pt x="103505" y="71847"/>
                    <a:pt x="175460" y="0"/>
                  </a:cubicBezTo>
                  <a:cubicBezTo>
                    <a:pt x="243207" y="95808"/>
                    <a:pt x="293528" y="122663"/>
                    <a:pt x="363474" y="212821"/>
                  </a:cubicBezTo>
                  <a:cubicBezTo>
                    <a:pt x="285531" y="205568"/>
                    <a:pt x="115771" y="226494"/>
                    <a:pt x="0" y="212821"/>
                  </a:cubicBezTo>
                  <a:close/>
                </a:path>
                <a:path w="363474" h="212821" stroke="0" extrusionOk="0">
                  <a:moveTo>
                    <a:pt x="0" y="212821"/>
                  </a:moveTo>
                  <a:cubicBezTo>
                    <a:pt x="71764" y="108796"/>
                    <a:pt x="85691" y="87482"/>
                    <a:pt x="175460" y="0"/>
                  </a:cubicBezTo>
                  <a:cubicBezTo>
                    <a:pt x="265893" y="99802"/>
                    <a:pt x="299064" y="127038"/>
                    <a:pt x="363474" y="212821"/>
                  </a:cubicBezTo>
                  <a:cubicBezTo>
                    <a:pt x="262726" y="211447"/>
                    <a:pt x="168668" y="218567"/>
                    <a:pt x="0" y="212821"/>
                  </a:cubicBezTo>
                  <a:close/>
                </a:path>
              </a:pathLst>
            </a:custGeom>
            <a:solidFill>
              <a:srgbClr val="FFA7B4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852468943">
                    <a:prstGeom prst="triangle">
                      <a:avLst>
                        <a:gd name="adj" fmla="val 4827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자유형 13">
              <a:extLst>
                <a:ext uri="{FF2B5EF4-FFF2-40B4-BE49-F238E27FC236}">
                  <a16:creationId xmlns:a16="http://schemas.microsoft.com/office/drawing/2014/main" id="{CF04F02A-7095-4190-A250-0088A4204B62}"/>
                </a:ext>
              </a:extLst>
            </p:cNvPr>
            <p:cNvSpPr/>
            <p:nvPr/>
          </p:nvSpPr>
          <p:spPr>
            <a:xfrm>
              <a:off x="420648" y="5777836"/>
              <a:ext cx="451450" cy="564896"/>
            </a:xfrm>
            <a:custGeom>
              <a:avLst/>
              <a:gdLst>
                <a:gd name="connsiteX0" fmla="*/ 0 w 451450"/>
                <a:gd name="connsiteY0" fmla="*/ 0 h 564896"/>
                <a:gd name="connsiteX1" fmla="*/ 451450 w 451450"/>
                <a:gd name="connsiteY1" fmla="*/ 0 h 564896"/>
                <a:gd name="connsiteX2" fmla="*/ 451450 w 451450"/>
                <a:gd name="connsiteY2" fmla="*/ 564896 h 564896"/>
                <a:gd name="connsiteX3" fmla="*/ 0 w 451450"/>
                <a:gd name="connsiteY3" fmla="*/ 564896 h 564896"/>
                <a:gd name="connsiteX4" fmla="*/ 134828 w 451450"/>
                <a:gd name="connsiteY4" fmla="*/ 282448 h 564896"/>
                <a:gd name="connsiteX5" fmla="*/ 0 w 451450"/>
                <a:gd name="connsiteY5" fmla="*/ 0 h 56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450" h="564896" fill="none" extrusionOk="0">
                  <a:moveTo>
                    <a:pt x="0" y="0"/>
                  </a:moveTo>
                  <a:cubicBezTo>
                    <a:pt x="151145" y="2597"/>
                    <a:pt x="298632" y="14979"/>
                    <a:pt x="451450" y="0"/>
                  </a:cubicBezTo>
                  <a:cubicBezTo>
                    <a:pt x="476912" y="281099"/>
                    <a:pt x="476605" y="402515"/>
                    <a:pt x="451450" y="564896"/>
                  </a:cubicBezTo>
                  <a:cubicBezTo>
                    <a:pt x="344556" y="565138"/>
                    <a:pt x="140126" y="562780"/>
                    <a:pt x="0" y="564896"/>
                  </a:cubicBezTo>
                  <a:cubicBezTo>
                    <a:pt x="21287" y="494291"/>
                    <a:pt x="87715" y="394475"/>
                    <a:pt x="134828" y="282448"/>
                  </a:cubicBezTo>
                  <a:cubicBezTo>
                    <a:pt x="91663" y="158464"/>
                    <a:pt x="28850" y="88838"/>
                    <a:pt x="0" y="0"/>
                  </a:cubicBezTo>
                  <a:close/>
                </a:path>
                <a:path w="451450" h="564896" stroke="0" extrusionOk="0">
                  <a:moveTo>
                    <a:pt x="0" y="0"/>
                  </a:moveTo>
                  <a:cubicBezTo>
                    <a:pt x="180073" y="-16484"/>
                    <a:pt x="272491" y="11375"/>
                    <a:pt x="451450" y="0"/>
                  </a:cubicBezTo>
                  <a:cubicBezTo>
                    <a:pt x="451345" y="249887"/>
                    <a:pt x="430138" y="297695"/>
                    <a:pt x="451450" y="564896"/>
                  </a:cubicBezTo>
                  <a:cubicBezTo>
                    <a:pt x="339460" y="579672"/>
                    <a:pt x="211430" y="570018"/>
                    <a:pt x="0" y="564896"/>
                  </a:cubicBezTo>
                  <a:cubicBezTo>
                    <a:pt x="36996" y="503254"/>
                    <a:pt x="62959" y="399846"/>
                    <a:pt x="134828" y="282448"/>
                  </a:cubicBezTo>
                  <a:cubicBezTo>
                    <a:pt x="117093" y="210202"/>
                    <a:pt x="52744" y="107037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2669375926">
                    <a:custGeom>
                      <a:avLst/>
                      <a:gdLst>
                        <a:gd name="connsiteX0" fmla="*/ 0 w 1651463"/>
                        <a:gd name="connsiteY0" fmla="*/ 0 h 1371600"/>
                        <a:gd name="connsiteX1" fmla="*/ 1651463 w 1651463"/>
                        <a:gd name="connsiteY1" fmla="*/ 0 h 1371600"/>
                        <a:gd name="connsiteX2" fmla="*/ 1651463 w 1651463"/>
                        <a:gd name="connsiteY2" fmla="*/ 1371600 h 1371600"/>
                        <a:gd name="connsiteX3" fmla="*/ 0 w 1651463"/>
                        <a:gd name="connsiteY3" fmla="*/ 1371600 h 1371600"/>
                        <a:gd name="connsiteX4" fmla="*/ 493220 w 1651463"/>
                        <a:gd name="connsiteY4" fmla="*/ 685800 h 137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51463" h="1371600">
                          <a:moveTo>
                            <a:pt x="0" y="0"/>
                          </a:moveTo>
                          <a:lnTo>
                            <a:pt x="1651463" y="0"/>
                          </a:lnTo>
                          <a:lnTo>
                            <a:pt x="1651463" y="1371600"/>
                          </a:lnTo>
                          <a:lnTo>
                            <a:pt x="0" y="1371600"/>
                          </a:lnTo>
                          <a:lnTo>
                            <a:pt x="493220" y="68580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을지로체" panose="020B0600000101010101" pitchFamily="34" charset="-127"/>
                <a:ea typeface="배달의민족 을지로체" panose="020B0600000101010101" pitchFamily="34" charset="-127"/>
              </a:endParaRPr>
            </a:p>
          </p:txBody>
        </p:sp>
        <p:sp>
          <p:nvSpPr>
            <p:cNvPr id="70" name="이등변 삼각형 229">
              <a:extLst>
                <a:ext uri="{FF2B5EF4-FFF2-40B4-BE49-F238E27FC236}">
                  <a16:creationId xmlns:a16="http://schemas.microsoft.com/office/drawing/2014/main" id="{527B8E84-008D-4F49-BC5C-C1BFF63BA5ED}"/>
                </a:ext>
              </a:extLst>
            </p:cNvPr>
            <p:cNvSpPr/>
            <p:nvPr/>
          </p:nvSpPr>
          <p:spPr>
            <a:xfrm rot="16200000">
              <a:off x="582477" y="6046012"/>
              <a:ext cx="363474" cy="213402"/>
            </a:xfrm>
            <a:custGeom>
              <a:avLst/>
              <a:gdLst>
                <a:gd name="connsiteX0" fmla="*/ 0 w 363474"/>
                <a:gd name="connsiteY0" fmla="*/ 213402 h 213402"/>
                <a:gd name="connsiteX1" fmla="*/ 175460 w 363474"/>
                <a:gd name="connsiteY1" fmla="*/ 0 h 213402"/>
                <a:gd name="connsiteX2" fmla="*/ 363474 w 363474"/>
                <a:gd name="connsiteY2" fmla="*/ 213402 h 213402"/>
                <a:gd name="connsiteX3" fmla="*/ 0 w 363474"/>
                <a:gd name="connsiteY3" fmla="*/ 213402 h 2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74" h="213402" fill="none" extrusionOk="0">
                  <a:moveTo>
                    <a:pt x="0" y="213402"/>
                  </a:moveTo>
                  <a:cubicBezTo>
                    <a:pt x="80760" y="134508"/>
                    <a:pt x="146608" y="54976"/>
                    <a:pt x="175460" y="0"/>
                  </a:cubicBezTo>
                  <a:cubicBezTo>
                    <a:pt x="239581" y="66543"/>
                    <a:pt x="312520" y="164623"/>
                    <a:pt x="363474" y="213402"/>
                  </a:cubicBezTo>
                  <a:cubicBezTo>
                    <a:pt x="219776" y="202133"/>
                    <a:pt x="132004" y="212431"/>
                    <a:pt x="0" y="213402"/>
                  </a:cubicBezTo>
                  <a:close/>
                </a:path>
                <a:path w="363474" h="213402" stroke="0" extrusionOk="0">
                  <a:moveTo>
                    <a:pt x="0" y="213402"/>
                  </a:moveTo>
                  <a:cubicBezTo>
                    <a:pt x="36035" y="156176"/>
                    <a:pt x="82450" y="99334"/>
                    <a:pt x="175460" y="0"/>
                  </a:cubicBezTo>
                  <a:cubicBezTo>
                    <a:pt x="253579" y="84512"/>
                    <a:pt x="319191" y="164219"/>
                    <a:pt x="363474" y="213402"/>
                  </a:cubicBezTo>
                  <a:cubicBezTo>
                    <a:pt x="273922" y="228547"/>
                    <a:pt x="92588" y="226282"/>
                    <a:pt x="0" y="213402"/>
                  </a:cubicBezTo>
                  <a:close/>
                </a:path>
              </a:pathLst>
            </a:custGeom>
            <a:solidFill>
              <a:srgbClr val="FFA7B4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3570426399">
                    <a:prstGeom prst="triangle">
                      <a:avLst>
                        <a:gd name="adj" fmla="val 4827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4" name="직사각형 230">
              <a:extLst>
                <a:ext uri="{FF2B5EF4-FFF2-40B4-BE49-F238E27FC236}">
                  <a16:creationId xmlns:a16="http://schemas.microsoft.com/office/drawing/2014/main" id="{F594BA6A-7C18-4169-A845-F56904E83967}"/>
                </a:ext>
              </a:extLst>
            </p:cNvPr>
            <p:cNvSpPr/>
            <p:nvPr/>
          </p:nvSpPr>
          <p:spPr>
            <a:xfrm>
              <a:off x="654254" y="5591076"/>
              <a:ext cx="2852902" cy="564897"/>
            </a:xfrm>
            <a:custGeom>
              <a:avLst/>
              <a:gdLst>
                <a:gd name="connsiteX0" fmla="*/ 0 w 2852902"/>
                <a:gd name="connsiteY0" fmla="*/ 0 h 564897"/>
                <a:gd name="connsiteX1" fmla="*/ 542051 w 2852902"/>
                <a:gd name="connsiteY1" fmla="*/ 0 h 564897"/>
                <a:gd name="connsiteX2" fmla="*/ 1055574 w 2852902"/>
                <a:gd name="connsiteY2" fmla="*/ 0 h 564897"/>
                <a:gd name="connsiteX3" fmla="*/ 1540567 w 2852902"/>
                <a:gd name="connsiteY3" fmla="*/ 0 h 564897"/>
                <a:gd name="connsiteX4" fmla="*/ 2139677 w 2852902"/>
                <a:gd name="connsiteY4" fmla="*/ 0 h 564897"/>
                <a:gd name="connsiteX5" fmla="*/ 2852902 w 2852902"/>
                <a:gd name="connsiteY5" fmla="*/ 0 h 564897"/>
                <a:gd name="connsiteX6" fmla="*/ 2852902 w 2852902"/>
                <a:gd name="connsiteY6" fmla="*/ 564897 h 564897"/>
                <a:gd name="connsiteX7" fmla="*/ 2310851 w 2852902"/>
                <a:gd name="connsiteY7" fmla="*/ 564897 h 564897"/>
                <a:gd name="connsiteX8" fmla="*/ 1683212 w 2852902"/>
                <a:gd name="connsiteY8" fmla="*/ 564897 h 564897"/>
                <a:gd name="connsiteX9" fmla="*/ 1112632 w 2852902"/>
                <a:gd name="connsiteY9" fmla="*/ 564897 h 564897"/>
                <a:gd name="connsiteX10" fmla="*/ 0 w 2852902"/>
                <a:gd name="connsiteY10" fmla="*/ 564897 h 564897"/>
                <a:gd name="connsiteX11" fmla="*/ 0 w 2852902"/>
                <a:gd name="connsiteY11" fmla="*/ 0 h 56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2902" h="564897" fill="none" extrusionOk="0">
                  <a:moveTo>
                    <a:pt x="0" y="0"/>
                  </a:moveTo>
                  <a:cubicBezTo>
                    <a:pt x="230643" y="-26254"/>
                    <a:pt x="411103" y="15352"/>
                    <a:pt x="542051" y="0"/>
                  </a:cubicBezTo>
                  <a:cubicBezTo>
                    <a:pt x="672999" y="-15352"/>
                    <a:pt x="916283" y="-20693"/>
                    <a:pt x="1055574" y="0"/>
                  </a:cubicBezTo>
                  <a:cubicBezTo>
                    <a:pt x="1194865" y="20693"/>
                    <a:pt x="1317226" y="21837"/>
                    <a:pt x="1540567" y="0"/>
                  </a:cubicBezTo>
                  <a:cubicBezTo>
                    <a:pt x="1763908" y="-21837"/>
                    <a:pt x="1909539" y="20690"/>
                    <a:pt x="2139677" y="0"/>
                  </a:cubicBezTo>
                  <a:cubicBezTo>
                    <a:pt x="2369815" y="-20690"/>
                    <a:pt x="2578150" y="-7024"/>
                    <a:pt x="2852902" y="0"/>
                  </a:cubicBezTo>
                  <a:cubicBezTo>
                    <a:pt x="2827019" y="273296"/>
                    <a:pt x="2861255" y="404535"/>
                    <a:pt x="2852902" y="564897"/>
                  </a:cubicBezTo>
                  <a:cubicBezTo>
                    <a:pt x="2652384" y="559516"/>
                    <a:pt x="2437321" y="564908"/>
                    <a:pt x="2310851" y="564897"/>
                  </a:cubicBezTo>
                  <a:cubicBezTo>
                    <a:pt x="2184381" y="564886"/>
                    <a:pt x="1979947" y="546376"/>
                    <a:pt x="1683212" y="564897"/>
                  </a:cubicBezTo>
                  <a:cubicBezTo>
                    <a:pt x="1386477" y="583418"/>
                    <a:pt x="1335472" y="552526"/>
                    <a:pt x="1112632" y="564897"/>
                  </a:cubicBezTo>
                  <a:cubicBezTo>
                    <a:pt x="889792" y="577268"/>
                    <a:pt x="443309" y="560602"/>
                    <a:pt x="0" y="564897"/>
                  </a:cubicBezTo>
                  <a:cubicBezTo>
                    <a:pt x="-14620" y="333748"/>
                    <a:pt x="16093" y="193081"/>
                    <a:pt x="0" y="0"/>
                  </a:cubicBezTo>
                  <a:close/>
                </a:path>
                <a:path w="2852902" h="564897" stroke="0" extrusionOk="0">
                  <a:moveTo>
                    <a:pt x="0" y="0"/>
                  </a:moveTo>
                  <a:cubicBezTo>
                    <a:pt x="188077" y="10054"/>
                    <a:pt x="392032" y="-29127"/>
                    <a:pt x="627638" y="0"/>
                  </a:cubicBezTo>
                  <a:cubicBezTo>
                    <a:pt x="863244" y="29127"/>
                    <a:pt x="952238" y="9962"/>
                    <a:pt x="1112632" y="0"/>
                  </a:cubicBezTo>
                  <a:cubicBezTo>
                    <a:pt x="1273026" y="-9962"/>
                    <a:pt x="1428795" y="-16627"/>
                    <a:pt x="1683212" y="0"/>
                  </a:cubicBezTo>
                  <a:cubicBezTo>
                    <a:pt x="1937629" y="16627"/>
                    <a:pt x="2088194" y="-1842"/>
                    <a:pt x="2196735" y="0"/>
                  </a:cubicBezTo>
                  <a:cubicBezTo>
                    <a:pt x="2305276" y="1842"/>
                    <a:pt x="2586226" y="11955"/>
                    <a:pt x="2852902" y="0"/>
                  </a:cubicBezTo>
                  <a:cubicBezTo>
                    <a:pt x="2838540" y="247023"/>
                    <a:pt x="2841839" y="392377"/>
                    <a:pt x="2852902" y="564897"/>
                  </a:cubicBezTo>
                  <a:cubicBezTo>
                    <a:pt x="2615254" y="588790"/>
                    <a:pt x="2525572" y="584534"/>
                    <a:pt x="2310851" y="564897"/>
                  </a:cubicBezTo>
                  <a:cubicBezTo>
                    <a:pt x="2096130" y="545260"/>
                    <a:pt x="1946742" y="548178"/>
                    <a:pt x="1683212" y="564897"/>
                  </a:cubicBezTo>
                  <a:cubicBezTo>
                    <a:pt x="1419682" y="581616"/>
                    <a:pt x="1414498" y="571850"/>
                    <a:pt x="1198219" y="564897"/>
                  </a:cubicBezTo>
                  <a:cubicBezTo>
                    <a:pt x="981940" y="557944"/>
                    <a:pt x="879588" y="580303"/>
                    <a:pt x="627638" y="564897"/>
                  </a:cubicBezTo>
                  <a:cubicBezTo>
                    <a:pt x="375688" y="549491"/>
                    <a:pt x="205326" y="561293"/>
                    <a:pt x="0" y="564897"/>
                  </a:cubicBezTo>
                  <a:cubicBezTo>
                    <a:pt x="8248" y="340751"/>
                    <a:pt x="-6594" y="153653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122005853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9" t="41903" r="50194" b="45006"/>
          <a:stretch/>
        </p:blipFill>
        <p:spPr>
          <a:xfrm>
            <a:off x="6463048" y="3211682"/>
            <a:ext cx="889462" cy="374073"/>
          </a:xfrm>
          <a:prstGeom prst="rect">
            <a:avLst/>
          </a:prstGeom>
          <a:effectLst/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" t="5003" r="5569" b="11005"/>
          <a:stretch/>
        </p:blipFill>
        <p:spPr>
          <a:xfrm rot="20752672">
            <a:off x="4972890" y="2049344"/>
            <a:ext cx="1404852" cy="1360721"/>
          </a:xfrm>
          <a:prstGeom prst="rect">
            <a:avLst/>
          </a:prstGeom>
          <a:effectLst/>
        </p:spPr>
      </p:pic>
      <p:grpSp>
        <p:nvGrpSpPr>
          <p:cNvPr id="91" name="그룹 90">
            <a:extLst>
              <a:ext uri="{FF2B5EF4-FFF2-40B4-BE49-F238E27FC236}">
                <a16:creationId xmlns:a16="http://schemas.microsoft.com/office/drawing/2014/main" id="{EFD1747C-FC27-4763-8E7E-7592F6DE3C41}"/>
              </a:ext>
            </a:extLst>
          </p:cNvPr>
          <p:cNvGrpSpPr/>
          <p:nvPr/>
        </p:nvGrpSpPr>
        <p:grpSpPr>
          <a:xfrm>
            <a:off x="5325167" y="3307514"/>
            <a:ext cx="840975" cy="260610"/>
            <a:chOff x="4897120" y="2434655"/>
            <a:chExt cx="1570812" cy="486780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471A1F95-17EF-48C7-8FF9-611B4CA83B62}"/>
                </a:ext>
              </a:extLst>
            </p:cNvPr>
            <p:cNvGrpSpPr/>
            <p:nvPr/>
          </p:nvGrpSpPr>
          <p:grpSpPr>
            <a:xfrm>
              <a:off x="4897120" y="2434655"/>
              <a:ext cx="551301" cy="476620"/>
              <a:chOff x="4897120" y="2227810"/>
              <a:chExt cx="790556" cy="683465"/>
            </a:xfrm>
          </p:grpSpPr>
          <p:sp>
            <p:nvSpPr>
              <p:cNvPr id="96" name="사각형: 둥근 모서리 5">
                <a:extLst>
                  <a:ext uri="{FF2B5EF4-FFF2-40B4-BE49-F238E27FC236}">
                    <a16:creationId xmlns:a16="http://schemas.microsoft.com/office/drawing/2014/main" id="{64EF7C48-2474-4714-9E93-35773BB730B1}"/>
                  </a:ext>
                </a:extLst>
              </p:cNvPr>
              <p:cNvSpPr/>
              <p:nvPr/>
            </p:nvSpPr>
            <p:spPr>
              <a:xfrm>
                <a:off x="4897120" y="2227810"/>
                <a:ext cx="787677" cy="665018"/>
              </a:xfrm>
              <a:prstGeom prst="roundRect">
                <a:avLst/>
              </a:prstGeom>
              <a:solidFill>
                <a:srgbClr val="D6B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  <p:sp>
            <p:nvSpPr>
              <p:cNvPr id="97" name="사각형: 둥근 모서리 99">
                <a:extLst>
                  <a:ext uri="{FF2B5EF4-FFF2-40B4-BE49-F238E27FC236}">
                    <a16:creationId xmlns:a16="http://schemas.microsoft.com/office/drawing/2014/main" id="{8F89398B-884C-4BA6-9DC6-B6FB46BB0114}"/>
                  </a:ext>
                </a:extLst>
              </p:cNvPr>
              <p:cNvSpPr/>
              <p:nvPr/>
            </p:nvSpPr>
            <p:spPr>
              <a:xfrm>
                <a:off x="4899999" y="2689045"/>
                <a:ext cx="787677" cy="222230"/>
              </a:xfrm>
              <a:prstGeom prst="roundRect">
                <a:avLst/>
              </a:prstGeom>
              <a:solidFill>
                <a:srgbClr val="AA78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87C6323-2343-4A18-9D33-AD7DA957B45A}"/>
                </a:ext>
              </a:extLst>
            </p:cNvPr>
            <p:cNvGrpSpPr/>
            <p:nvPr/>
          </p:nvGrpSpPr>
          <p:grpSpPr>
            <a:xfrm>
              <a:off x="5916631" y="2444815"/>
              <a:ext cx="551301" cy="476620"/>
              <a:chOff x="4897120" y="2227810"/>
              <a:chExt cx="790556" cy="683465"/>
            </a:xfrm>
          </p:grpSpPr>
          <p:sp>
            <p:nvSpPr>
              <p:cNvPr id="94" name="사각형: 둥근 모서리 102">
                <a:extLst>
                  <a:ext uri="{FF2B5EF4-FFF2-40B4-BE49-F238E27FC236}">
                    <a16:creationId xmlns:a16="http://schemas.microsoft.com/office/drawing/2014/main" id="{91E63688-65D8-465F-9C5C-9BFF12D805D1}"/>
                  </a:ext>
                </a:extLst>
              </p:cNvPr>
              <p:cNvSpPr/>
              <p:nvPr/>
            </p:nvSpPr>
            <p:spPr>
              <a:xfrm>
                <a:off x="4897120" y="2227810"/>
                <a:ext cx="787677" cy="665018"/>
              </a:xfrm>
              <a:prstGeom prst="roundRect">
                <a:avLst/>
              </a:prstGeom>
              <a:solidFill>
                <a:srgbClr val="D6B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  <p:sp>
            <p:nvSpPr>
              <p:cNvPr id="95" name="사각형: 둥근 모서리 103">
                <a:extLst>
                  <a:ext uri="{FF2B5EF4-FFF2-40B4-BE49-F238E27FC236}">
                    <a16:creationId xmlns:a16="http://schemas.microsoft.com/office/drawing/2014/main" id="{772F17E0-90F9-40BA-B5CA-B9862E5A4F18}"/>
                  </a:ext>
                </a:extLst>
              </p:cNvPr>
              <p:cNvSpPr/>
              <p:nvPr/>
            </p:nvSpPr>
            <p:spPr>
              <a:xfrm>
                <a:off x="4899999" y="2689045"/>
                <a:ext cx="787677" cy="222230"/>
              </a:xfrm>
              <a:prstGeom prst="roundRect">
                <a:avLst/>
              </a:prstGeom>
              <a:solidFill>
                <a:srgbClr val="AA78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</p:grpSp>
      <p:pic>
        <p:nvPicPr>
          <p:cNvPr id="98" name="그림 97" descr="옅은이(가) 표시된 사진&#10;&#10;자동 생성된 설명">
            <a:extLst>
              <a:ext uri="{FF2B5EF4-FFF2-40B4-BE49-F238E27FC236}">
                <a16:creationId xmlns:a16="http://schemas.microsoft.com/office/drawing/2014/main" id="{002D0B8D-997A-41A2-9B65-B336BB7252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4888">
            <a:off x="6042424" y="1884077"/>
            <a:ext cx="1811514" cy="1823571"/>
          </a:xfrm>
          <a:prstGeom prst="rect">
            <a:avLst/>
          </a:prstGeom>
          <a:effectLst/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90962C1-3AA4-4485-B71A-CDC3138113D5}"/>
              </a:ext>
            </a:extLst>
          </p:cNvPr>
          <p:cNvSpPr txBox="1"/>
          <p:nvPr/>
        </p:nvSpPr>
        <p:spPr>
          <a:xfrm>
            <a:off x="3422661" y="3315853"/>
            <a:ext cx="5730532" cy="86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기획배경</a:t>
            </a:r>
            <a:endParaRPr lang="ko-KR" altLang="en-US" sz="4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16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4A6C6DF-E6E8-41E6-94B6-E6EB38F198B2}"/>
              </a:ext>
            </a:extLst>
          </p:cNvPr>
          <p:cNvGrpSpPr/>
          <p:nvPr/>
        </p:nvGrpSpPr>
        <p:grpSpPr>
          <a:xfrm>
            <a:off x="2866202" y="3339771"/>
            <a:ext cx="6610243" cy="1257740"/>
            <a:chOff x="420648" y="5591076"/>
            <a:chExt cx="3320080" cy="754938"/>
          </a:xfrm>
          <a:solidFill>
            <a:srgbClr val="FDEA8B"/>
          </a:solidFill>
        </p:grpSpPr>
        <p:sp>
          <p:nvSpPr>
            <p:cNvPr id="101" name="자유형 19">
              <a:extLst>
                <a:ext uri="{FF2B5EF4-FFF2-40B4-BE49-F238E27FC236}">
                  <a16:creationId xmlns:a16="http://schemas.microsoft.com/office/drawing/2014/main" id="{2D2F390A-DA62-4061-BDAC-6F76B30A07B6}"/>
                </a:ext>
              </a:extLst>
            </p:cNvPr>
            <p:cNvSpPr/>
            <p:nvPr/>
          </p:nvSpPr>
          <p:spPr>
            <a:xfrm flipH="1">
              <a:off x="3290507" y="5781118"/>
              <a:ext cx="450221" cy="564896"/>
            </a:xfrm>
            <a:custGeom>
              <a:avLst/>
              <a:gdLst>
                <a:gd name="connsiteX0" fmla="*/ 0 w 450221"/>
                <a:gd name="connsiteY0" fmla="*/ 0 h 564896"/>
                <a:gd name="connsiteX1" fmla="*/ 450220 w 450221"/>
                <a:gd name="connsiteY1" fmla="*/ 0 h 564896"/>
                <a:gd name="connsiteX2" fmla="*/ 450220 w 450221"/>
                <a:gd name="connsiteY2" fmla="*/ 564896 h 564896"/>
                <a:gd name="connsiteX3" fmla="*/ 0 w 450221"/>
                <a:gd name="connsiteY3" fmla="*/ 564896 h 564896"/>
                <a:gd name="connsiteX4" fmla="*/ 134461 w 450221"/>
                <a:gd name="connsiteY4" fmla="*/ 282448 h 564896"/>
                <a:gd name="connsiteX5" fmla="*/ 0 w 450221"/>
                <a:gd name="connsiteY5" fmla="*/ 0 h 56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221" h="564896" fill="none" extrusionOk="0">
                  <a:moveTo>
                    <a:pt x="0" y="0"/>
                  </a:moveTo>
                  <a:cubicBezTo>
                    <a:pt x="124192" y="-9829"/>
                    <a:pt x="358090" y="1418"/>
                    <a:pt x="450220" y="0"/>
                  </a:cubicBezTo>
                  <a:cubicBezTo>
                    <a:pt x="444871" y="184295"/>
                    <a:pt x="466222" y="444674"/>
                    <a:pt x="450220" y="564896"/>
                  </a:cubicBezTo>
                  <a:cubicBezTo>
                    <a:pt x="348405" y="564380"/>
                    <a:pt x="168495" y="553660"/>
                    <a:pt x="0" y="564896"/>
                  </a:cubicBezTo>
                  <a:cubicBezTo>
                    <a:pt x="26856" y="508110"/>
                    <a:pt x="105588" y="364991"/>
                    <a:pt x="134461" y="282448"/>
                  </a:cubicBezTo>
                  <a:cubicBezTo>
                    <a:pt x="87943" y="186688"/>
                    <a:pt x="63997" y="100970"/>
                    <a:pt x="0" y="0"/>
                  </a:cubicBezTo>
                  <a:close/>
                </a:path>
                <a:path w="450221" h="564896" stroke="0" extrusionOk="0">
                  <a:moveTo>
                    <a:pt x="0" y="0"/>
                  </a:moveTo>
                  <a:cubicBezTo>
                    <a:pt x="166341" y="-1009"/>
                    <a:pt x="290957" y="22033"/>
                    <a:pt x="450220" y="0"/>
                  </a:cubicBezTo>
                  <a:cubicBezTo>
                    <a:pt x="426763" y="157859"/>
                    <a:pt x="475292" y="346150"/>
                    <a:pt x="450220" y="564896"/>
                  </a:cubicBezTo>
                  <a:cubicBezTo>
                    <a:pt x="313259" y="584148"/>
                    <a:pt x="125233" y="551330"/>
                    <a:pt x="0" y="564896"/>
                  </a:cubicBezTo>
                  <a:cubicBezTo>
                    <a:pt x="51353" y="481839"/>
                    <a:pt x="96371" y="398502"/>
                    <a:pt x="134461" y="282448"/>
                  </a:cubicBezTo>
                  <a:cubicBezTo>
                    <a:pt x="105594" y="209205"/>
                    <a:pt x="49399" y="97618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1352572958">
                    <a:custGeom>
                      <a:avLst/>
                      <a:gdLst>
                        <a:gd name="connsiteX0" fmla="*/ 0 w 1651463"/>
                        <a:gd name="connsiteY0" fmla="*/ 0 h 1371600"/>
                        <a:gd name="connsiteX1" fmla="*/ 1651463 w 1651463"/>
                        <a:gd name="connsiteY1" fmla="*/ 0 h 1371600"/>
                        <a:gd name="connsiteX2" fmla="*/ 1651463 w 1651463"/>
                        <a:gd name="connsiteY2" fmla="*/ 1371600 h 1371600"/>
                        <a:gd name="connsiteX3" fmla="*/ 0 w 1651463"/>
                        <a:gd name="connsiteY3" fmla="*/ 1371600 h 1371600"/>
                        <a:gd name="connsiteX4" fmla="*/ 493220 w 1651463"/>
                        <a:gd name="connsiteY4" fmla="*/ 685800 h 137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51463" h="1371600">
                          <a:moveTo>
                            <a:pt x="0" y="0"/>
                          </a:moveTo>
                          <a:lnTo>
                            <a:pt x="1651463" y="0"/>
                          </a:lnTo>
                          <a:lnTo>
                            <a:pt x="1651463" y="1371600"/>
                          </a:lnTo>
                          <a:lnTo>
                            <a:pt x="0" y="1371600"/>
                          </a:lnTo>
                          <a:lnTo>
                            <a:pt x="493220" y="68580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을지로체" panose="020B0600000101010101" pitchFamily="34" charset="-127"/>
                <a:ea typeface="배달의민족 을지로체" panose="020B0600000101010101" pitchFamily="34" charset="-127"/>
              </a:endParaRPr>
            </a:p>
          </p:txBody>
        </p:sp>
        <p:sp>
          <p:nvSpPr>
            <p:cNvPr id="102" name="이등변 삼각형 215">
              <a:extLst>
                <a:ext uri="{FF2B5EF4-FFF2-40B4-BE49-F238E27FC236}">
                  <a16:creationId xmlns:a16="http://schemas.microsoft.com/office/drawing/2014/main" id="{896F6878-7FF7-4B58-831F-A43B3D81EC57}"/>
                </a:ext>
              </a:extLst>
            </p:cNvPr>
            <p:cNvSpPr/>
            <p:nvPr/>
          </p:nvSpPr>
          <p:spPr>
            <a:xfrm rot="5400000" flipH="1">
              <a:off x="3216360" y="6049584"/>
              <a:ext cx="363474" cy="212821"/>
            </a:xfrm>
            <a:custGeom>
              <a:avLst/>
              <a:gdLst>
                <a:gd name="connsiteX0" fmla="*/ 0 w 363474"/>
                <a:gd name="connsiteY0" fmla="*/ 212821 h 212821"/>
                <a:gd name="connsiteX1" fmla="*/ 175460 w 363474"/>
                <a:gd name="connsiteY1" fmla="*/ 0 h 212821"/>
                <a:gd name="connsiteX2" fmla="*/ 363474 w 363474"/>
                <a:gd name="connsiteY2" fmla="*/ 212821 h 212821"/>
                <a:gd name="connsiteX3" fmla="*/ 0 w 363474"/>
                <a:gd name="connsiteY3" fmla="*/ 212821 h 2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74" h="212821" fill="none" extrusionOk="0">
                  <a:moveTo>
                    <a:pt x="0" y="212821"/>
                  </a:moveTo>
                  <a:cubicBezTo>
                    <a:pt x="86212" y="114923"/>
                    <a:pt x="103505" y="71847"/>
                    <a:pt x="175460" y="0"/>
                  </a:cubicBezTo>
                  <a:cubicBezTo>
                    <a:pt x="243207" y="95808"/>
                    <a:pt x="293528" y="122663"/>
                    <a:pt x="363474" y="212821"/>
                  </a:cubicBezTo>
                  <a:cubicBezTo>
                    <a:pt x="285531" y="205568"/>
                    <a:pt x="115771" y="226494"/>
                    <a:pt x="0" y="212821"/>
                  </a:cubicBezTo>
                  <a:close/>
                </a:path>
                <a:path w="363474" h="212821" stroke="0" extrusionOk="0">
                  <a:moveTo>
                    <a:pt x="0" y="212821"/>
                  </a:moveTo>
                  <a:cubicBezTo>
                    <a:pt x="71764" y="108796"/>
                    <a:pt x="85691" y="87482"/>
                    <a:pt x="175460" y="0"/>
                  </a:cubicBezTo>
                  <a:cubicBezTo>
                    <a:pt x="265893" y="99802"/>
                    <a:pt x="299064" y="127038"/>
                    <a:pt x="363474" y="212821"/>
                  </a:cubicBezTo>
                  <a:cubicBezTo>
                    <a:pt x="262726" y="211447"/>
                    <a:pt x="168668" y="218567"/>
                    <a:pt x="0" y="212821"/>
                  </a:cubicBezTo>
                  <a:close/>
                </a:path>
              </a:pathLst>
            </a:custGeom>
            <a:solidFill>
              <a:srgbClr val="FCE052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852468943">
                    <a:prstGeom prst="triangle">
                      <a:avLst>
                        <a:gd name="adj" fmla="val 4827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5" name="자유형 13">
              <a:extLst>
                <a:ext uri="{FF2B5EF4-FFF2-40B4-BE49-F238E27FC236}">
                  <a16:creationId xmlns:a16="http://schemas.microsoft.com/office/drawing/2014/main" id="{485A737D-5DAE-4145-923C-4EF6BB261579}"/>
                </a:ext>
              </a:extLst>
            </p:cNvPr>
            <p:cNvSpPr/>
            <p:nvPr/>
          </p:nvSpPr>
          <p:spPr>
            <a:xfrm>
              <a:off x="420648" y="5777836"/>
              <a:ext cx="451450" cy="564896"/>
            </a:xfrm>
            <a:custGeom>
              <a:avLst/>
              <a:gdLst>
                <a:gd name="connsiteX0" fmla="*/ 0 w 451450"/>
                <a:gd name="connsiteY0" fmla="*/ 0 h 564896"/>
                <a:gd name="connsiteX1" fmla="*/ 451450 w 451450"/>
                <a:gd name="connsiteY1" fmla="*/ 0 h 564896"/>
                <a:gd name="connsiteX2" fmla="*/ 451450 w 451450"/>
                <a:gd name="connsiteY2" fmla="*/ 564896 h 564896"/>
                <a:gd name="connsiteX3" fmla="*/ 0 w 451450"/>
                <a:gd name="connsiteY3" fmla="*/ 564896 h 564896"/>
                <a:gd name="connsiteX4" fmla="*/ 134828 w 451450"/>
                <a:gd name="connsiteY4" fmla="*/ 282448 h 564896"/>
                <a:gd name="connsiteX5" fmla="*/ 0 w 451450"/>
                <a:gd name="connsiteY5" fmla="*/ 0 h 56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450" h="564896" fill="none" extrusionOk="0">
                  <a:moveTo>
                    <a:pt x="0" y="0"/>
                  </a:moveTo>
                  <a:cubicBezTo>
                    <a:pt x="151145" y="2597"/>
                    <a:pt x="298632" y="14979"/>
                    <a:pt x="451450" y="0"/>
                  </a:cubicBezTo>
                  <a:cubicBezTo>
                    <a:pt x="476912" y="281099"/>
                    <a:pt x="476605" y="402515"/>
                    <a:pt x="451450" y="564896"/>
                  </a:cubicBezTo>
                  <a:cubicBezTo>
                    <a:pt x="344556" y="565138"/>
                    <a:pt x="140126" y="562780"/>
                    <a:pt x="0" y="564896"/>
                  </a:cubicBezTo>
                  <a:cubicBezTo>
                    <a:pt x="21287" y="494291"/>
                    <a:pt x="87715" y="394475"/>
                    <a:pt x="134828" y="282448"/>
                  </a:cubicBezTo>
                  <a:cubicBezTo>
                    <a:pt x="91663" y="158464"/>
                    <a:pt x="28850" y="88838"/>
                    <a:pt x="0" y="0"/>
                  </a:cubicBezTo>
                  <a:close/>
                </a:path>
                <a:path w="451450" h="564896" stroke="0" extrusionOk="0">
                  <a:moveTo>
                    <a:pt x="0" y="0"/>
                  </a:moveTo>
                  <a:cubicBezTo>
                    <a:pt x="180073" y="-16484"/>
                    <a:pt x="272491" y="11375"/>
                    <a:pt x="451450" y="0"/>
                  </a:cubicBezTo>
                  <a:cubicBezTo>
                    <a:pt x="451345" y="249887"/>
                    <a:pt x="430138" y="297695"/>
                    <a:pt x="451450" y="564896"/>
                  </a:cubicBezTo>
                  <a:cubicBezTo>
                    <a:pt x="339460" y="579672"/>
                    <a:pt x="211430" y="570018"/>
                    <a:pt x="0" y="564896"/>
                  </a:cubicBezTo>
                  <a:cubicBezTo>
                    <a:pt x="36996" y="503254"/>
                    <a:pt x="62959" y="399846"/>
                    <a:pt x="134828" y="282448"/>
                  </a:cubicBezTo>
                  <a:cubicBezTo>
                    <a:pt x="117093" y="210202"/>
                    <a:pt x="52744" y="107037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2669375926">
                    <a:custGeom>
                      <a:avLst/>
                      <a:gdLst>
                        <a:gd name="connsiteX0" fmla="*/ 0 w 1651463"/>
                        <a:gd name="connsiteY0" fmla="*/ 0 h 1371600"/>
                        <a:gd name="connsiteX1" fmla="*/ 1651463 w 1651463"/>
                        <a:gd name="connsiteY1" fmla="*/ 0 h 1371600"/>
                        <a:gd name="connsiteX2" fmla="*/ 1651463 w 1651463"/>
                        <a:gd name="connsiteY2" fmla="*/ 1371600 h 1371600"/>
                        <a:gd name="connsiteX3" fmla="*/ 0 w 1651463"/>
                        <a:gd name="connsiteY3" fmla="*/ 1371600 h 1371600"/>
                        <a:gd name="connsiteX4" fmla="*/ 493220 w 1651463"/>
                        <a:gd name="connsiteY4" fmla="*/ 685800 h 137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51463" h="1371600">
                          <a:moveTo>
                            <a:pt x="0" y="0"/>
                          </a:moveTo>
                          <a:lnTo>
                            <a:pt x="1651463" y="0"/>
                          </a:lnTo>
                          <a:lnTo>
                            <a:pt x="1651463" y="1371600"/>
                          </a:lnTo>
                          <a:lnTo>
                            <a:pt x="0" y="1371600"/>
                          </a:lnTo>
                          <a:lnTo>
                            <a:pt x="493220" y="68580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을지로체" panose="020B0600000101010101" pitchFamily="34" charset="-127"/>
                <a:ea typeface="배달의민족 을지로체" panose="020B0600000101010101" pitchFamily="34" charset="-127"/>
              </a:endParaRPr>
            </a:p>
          </p:txBody>
        </p:sp>
        <p:sp>
          <p:nvSpPr>
            <p:cNvPr id="107" name="이등변 삼각형 217">
              <a:extLst>
                <a:ext uri="{FF2B5EF4-FFF2-40B4-BE49-F238E27FC236}">
                  <a16:creationId xmlns:a16="http://schemas.microsoft.com/office/drawing/2014/main" id="{9B7F4C22-CE9A-41EB-B716-CCC380CE5638}"/>
                </a:ext>
              </a:extLst>
            </p:cNvPr>
            <p:cNvSpPr/>
            <p:nvPr/>
          </p:nvSpPr>
          <p:spPr>
            <a:xfrm rot="16200000">
              <a:off x="582477" y="6046012"/>
              <a:ext cx="363474" cy="213402"/>
            </a:xfrm>
            <a:custGeom>
              <a:avLst/>
              <a:gdLst>
                <a:gd name="connsiteX0" fmla="*/ 0 w 363474"/>
                <a:gd name="connsiteY0" fmla="*/ 213402 h 213402"/>
                <a:gd name="connsiteX1" fmla="*/ 175460 w 363474"/>
                <a:gd name="connsiteY1" fmla="*/ 0 h 213402"/>
                <a:gd name="connsiteX2" fmla="*/ 363474 w 363474"/>
                <a:gd name="connsiteY2" fmla="*/ 213402 h 213402"/>
                <a:gd name="connsiteX3" fmla="*/ 0 w 363474"/>
                <a:gd name="connsiteY3" fmla="*/ 213402 h 2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74" h="213402" fill="none" extrusionOk="0">
                  <a:moveTo>
                    <a:pt x="0" y="213402"/>
                  </a:moveTo>
                  <a:cubicBezTo>
                    <a:pt x="80760" y="134508"/>
                    <a:pt x="146608" y="54976"/>
                    <a:pt x="175460" y="0"/>
                  </a:cubicBezTo>
                  <a:cubicBezTo>
                    <a:pt x="239581" y="66543"/>
                    <a:pt x="312520" y="164623"/>
                    <a:pt x="363474" y="213402"/>
                  </a:cubicBezTo>
                  <a:cubicBezTo>
                    <a:pt x="219776" y="202133"/>
                    <a:pt x="132004" y="212431"/>
                    <a:pt x="0" y="213402"/>
                  </a:cubicBezTo>
                  <a:close/>
                </a:path>
                <a:path w="363474" h="213402" stroke="0" extrusionOk="0">
                  <a:moveTo>
                    <a:pt x="0" y="213402"/>
                  </a:moveTo>
                  <a:cubicBezTo>
                    <a:pt x="36035" y="156176"/>
                    <a:pt x="82450" y="99334"/>
                    <a:pt x="175460" y="0"/>
                  </a:cubicBezTo>
                  <a:cubicBezTo>
                    <a:pt x="253579" y="84512"/>
                    <a:pt x="319191" y="164219"/>
                    <a:pt x="363474" y="213402"/>
                  </a:cubicBezTo>
                  <a:cubicBezTo>
                    <a:pt x="273922" y="228547"/>
                    <a:pt x="92588" y="226282"/>
                    <a:pt x="0" y="213402"/>
                  </a:cubicBezTo>
                  <a:close/>
                </a:path>
              </a:pathLst>
            </a:custGeom>
            <a:solidFill>
              <a:srgbClr val="FCE052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3570426399">
                    <a:prstGeom prst="triangle">
                      <a:avLst>
                        <a:gd name="adj" fmla="val 4827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1" name="직사각형 218">
              <a:extLst>
                <a:ext uri="{FF2B5EF4-FFF2-40B4-BE49-F238E27FC236}">
                  <a16:creationId xmlns:a16="http://schemas.microsoft.com/office/drawing/2014/main" id="{EB16C627-39F7-4831-8CC7-18572ADABE41}"/>
                </a:ext>
              </a:extLst>
            </p:cNvPr>
            <p:cNvSpPr/>
            <p:nvPr/>
          </p:nvSpPr>
          <p:spPr>
            <a:xfrm>
              <a:off x="654254" y="5591076"/>
              <a:ext cx="2852902" cy="564897"/>
            </a:xfrm>
            <a:custGeom>
              <a:avLst/>
              <a:gdLst>
                <a:gd name="connsiteX0" fmla="*/ 0 w 2852902"/>
                <a:gd name="connsiteY0" fmla="*/ 0 h 564897"/>
                <a:gd name="connsiteX1" fmla="*/ 542051 w 2852902"/>
                <a:gd name="connsiteY1" fmla="*/ 0 h 564897"/>
                <a:gd name="connsiteX2" fmla="*/ 1055574 w 2852902"/>
                <a:gd name="connsiteY2" fmla="*/ 0 h 564897"/>
                <a:gd name="connsiteX3" fmla="*/ 1540567 w 2852902"/>
                <a:gd name="connsiteY3" fmla="*/ 0 h 564897"/>
                <a:gd name="connsiteX4" fmla="*/ 2139677 w 2852902"/>
                <a:gd name="connsiteY4" fmla="*/ 0 h 564897"/>
                <a:gd name="connsiteX5" fmla="*/ 2852902 w 2852902"/>
                <a:gd name="connsiteY5" fmla="*/ 0 h 564897"/>
                <a:gd name="connsiteX6" fmla="*/ 2852902 w 2852902"/>
                <a:gd name="connsiteY6" fmla="*/ 564897 h 564897"/>
                <a:gd name="connsiteX7" fmla="*/ 2310851 w 2852902"/>
                <a:gd name="connsiteY7" fmla="*/ 564897 h 564897"/>
                <a:gd name="connsiteX8" fmla="*/ 1683212 w 2852902"/>
                <a:gd name="connsiteY8" fmla="*/ 564897 h 564897"/>
                <a:gd name="connsiteX9" fmla="*/ 1112632 w 2852902"/>
                <a:gd name="connsiteY9" fmla="*/ 564897 h 564897"/>
                <a:gd name="connsiteX10" fmla="*/ 0 w 2852902"/>
                <a:gd name="connsiteY10" fmla="*/ 564897 h 564897"/>
                <a:gd name="connsiteX11" fmla="*/ 0 w 2852902"/>
                <a:gd name="connsiteY11" fmla="*/ 0 h 56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2902" h="564897" fill="none" extrusionOk="0">
                  <a:moveTo>
                    <a:pt x="0" y="0"/>
                  </a:moveTo>
                  <a:cubicBezTo>
                    <a:pt x="230643" y="-26254"/>
                    <a:pt x="411103" y="15352"/>
                    <a:pt x="542051" y="0"/>
                  </a:cubicBezTo>
                  <a:cubicBezTo>
                    <a:pt x="672999" y="-15352"/>
                    <a:pt x="916283" y="-20693"/>
                    <a:pt x="1055574" y="0"/>
                  </a:cubicBezTo>
                  <a:cubicBezTo>
                    <a:pt x="1194865" y="20693"/>
                    <a:pt x="1317226" y="21837"/>
                    <a:pt x="1540567" y="0"/>
                  </a:cubicBezTo>
                  <a:cubicBezTo>
                    <a:pt x="1763908" y="-21837"/>
                    <a:pt x="1909539" y="20690"/>
                    <a:pt x="2139677" y="0"/>
                  </a:cubicBezTo>
                  <a:cubicBezTo>
                    <a:pt x="2369815" y="-20690"/>
                    <a:pt x="2578150" y="-7024"/>
                    <a:pt x="2852902" y="0"/>
                  </a:cubicBezTo>
                  <a:cubicBezTo>
                    <a:pt x="2827019" y="273296"/>
                    <a:pt x="2861255" y="404535"/>
                    <a:pt x="2852902" y="564897"/>
                  </a:cubicBezTo>
                  <a:cubicBezTo>
                    <a:pt x="2652384" y="559516"/>
                    <a:pt x="2437321" y="564908"/>
                    <a:pt x="2310851" y="564897"/>
                  </a:cubicBezTo>
                  <a:cubicBezTo>
                    <a:pt x="2184381" y="564886"/>
                    <a:pt x="1979947" y="546376"/>
                    <a:pt x="1683212" y="564897"/>
                  </a:cubicBezTo>
                  <a:cubicBezTo>
                    <a:pt x="1386477" y="583418"/>
                    <a:pt x="1335472" y="552526"/>
                    <a:pt x="1112632" y="564897"/>
                  </a:cubicBezTo>
                  <a:cubicBezTo>
                    <a:pt x="889792" y="577268"/>
                    <a:pt x="443309" y="560602"/>
                    <a:pt x="0" y="564897"/>
                  </a:cubicBezTo>
                  <a:cubicBezTo>
                    <a:pt x="-14620" y="333748"/>
                    <a:pt x="16093" y="193081"/>
                    <a:pt x="0" y="0"/>
                  </a:cubicBezTo>
                  <a:close/>
                </a:path>
                <a:path w="2852902" h="564897" stroke="0" extrusionOk="0">
                  <a:moveTo>
                    <a:pt x="0" y="0"/>
                  </a:moveTo>
                  <a:cubicBezTo>
                    <a:pt x="188077" y="10054"/>
                    <a:pt x="392032" y="-29127"/>
                    <a:pt x="627638" y="0"/>
                  </a:cubicBezTo>
                  <a:cubicBezTo>
                    <a:pt x="863244" y="29127"/>
                    <a:pt x="952238" y="9962"/>
                    <a:pt x="1112632" y="0"/>
                  </a:cubicBezTo>
                  <a:cubicBezTo>
                    <a:pt x="1273026" y="-9962"/>
                    <a:pt x="1428795" y="-16627"/>
                    <a:pt x="1683212" y="0"/>
                  </a:cubicBezTo>
                  <a:cubicBezTo>
                    <a:pt x="1937629" y="16627"/>
                    <a:pt x="2088194" y="-1842"/>
                    <a:pt x="2196735" y="0"/>
                  </a:cubicBezTo>
                  <a:cubicBezTo>
                    <a:pt x="2305276" y="1842"/>
                    <a:pt x="2586226" y="11955"/>
                    <a:pt x="2852902" y="0"/>
                  </a:cubicBezTo>
                  <a:cubicBezTo>
                    <a:pt x="2838540" y="247023"/>
                    <a:pt x="2841839" y="392377"/>
                    <a:pt x="2852902" y="564897"/>
                  </a:cubicBezTo>
                  <a:cubicBezTo>
                    <a:pt x="2615254" y="588790"/>
                    <a:pt x="2525572" y="584534"/>
                    <a:pt x="2310851" y="564897"/>
                  </a:cubicBezTo>
                  <a:cubicBezTo>
                    <a:pt x="2096130" y="545260"/>
                    <a:pt x="1946742" y="548178"/>
                    <a:pt x="1683212" y="564897"/>
                  </a:cubicBezTo>
                  <a:cubicBezTo>
                    <a:pt x="1419682" y="581616"/>
                    <a:pt x="1414498" y="571850"/>
                    <a:pt x="1198219" y="564897"/>
                  </a:cubicBezTo>
                  <a:cubicBezTo>
                    <a:pt x="981940" y="557944"/>
                    <a:pt x="879588" y="580303"/>
                    <a:pt x="627638" y="564897"/>
                  </a:cubicBezTo>
                  <a:cubicBezTo>
                    <a:pt x="375688" y="549491"/>
                    <a:pt x="205326" y="561293"/>
                    <a:pt x="0" y="564897"/>
                  </a:cubicBezTo>
                  <a:cubicBezTo>
                    <a:pt x="8248" y="340751"/>
                    <a:pt x="-6594" y="153653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122005853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006E9C88-C783-4431-BBD6-B5DC4243F50D}"/>
              </a:ext>
            </a:extLst>
          </p:cNvPr>
          <p:cNvSpPr/>
          <p:nvPr/>
        </p:nvSpPr>
        <p:spPr>
          <a:xfrm rot="5211477">
            <a:off x="1462091" y="4443669"/>
            <a:ext cx="685864" cy="992695"/>
          </a:xfrm>
          <a:custGeom>
            <a:avLst/>
            <a:gdLst>
              <a:gd name="connsiteX0" fmla="*/ 2961 w 685864"/>
              <a:gd name="connsiteY0" fmla="*/ 375525 h 992695"/>
              <a:gd name="connsiteX1" fmla="*/ 143665 w 685864"/>
              <a:gd name="connsiteY1" fmla="*/ 231054 h 992695"/>
              <a:gd name="connsiteX2" fmla="*/ 149450 w 685864"/>
              <a:gd name="connsiteY2" fmla="*/ 230858 h 992695"/>
              <a:gd name="connsiteX3" fmla="*/ 147302 w 685864"/>
              <a:gd name="connsiteY3" fmla="*/ 224038 h 992695"/>
              <a:gd name="connsiteX4" fmla="*/ 143460 w 685864"/>
              <a:gd name="connsiteY4" fmla="*/ 186459 h 992695"/>
              <a:gd name="connsiteX5" fmla="*/ 147302 w 685864"/>
              <a:gd name="connsiteY5" fmla="*/ 148881 h 992695"/>
              <a:gd name="connsiteX6" fmla="*/ 332593 w 685864"/>
              <a:gd name="connsiteY6" fmla="*/ 0 h 992695"/>
              <a:gd name="connsiteX7" fmla="*/ 506863 w 685864"/>
              <a:gd name="connsiteY7" fmla="*/ 113881 h 992695"/>
              <a:gd name="connsiteX8" fmla="*/ 509763 w 685864"/>
              <a:gd name="connsiteY8" fmla="*/ 123094 h 992695"/>
              <a:gd name="connsiteX9" fmla="*/ 521149 w 685864"/>
              <a:gd name="connsiteY9" fmla="*/ 122984 h 992695"/>
              <a:gd name="connsiteX10" fmla="*/ 682193 w 685864"/>
              <a:gd name="connsiteY10" fmla="*/ 388200 h 992695"/>
              <a:gd name="connsiteX11" fmla="*/ 651654 w 685864"/>
              <a:gd name="connsiteY11" fmla="*/ 480901 h 992695"/>
              <a:gd name="connsiteX12" fmla="*/ 629306 w 685864"/>
              <a:gd name="connsiteY12" fmla="*/ 516086 h 992695"/>
              <a:gd name="connsiteX13" fmla="*/ 633459 w 685864"/>
              <a:gd name="connsiteY13" fmla="*/ 521189 h 992695"/>
              <a:gd name="connsiteX14" fmla="*/ 663513 w 685864"/>
              <a:gd name="connsiteY14" fmla="*/ 671542 h 992695"/>
              <a:gd name="connsiteX15" fmla="*/ 488078 w 685864"/>
              <a:gd name="connsiteY15" fmla="*/ 855328 h 992695"/>
              <a:gd name="connsiteX16" fmla="*/ 481565 w 685864"/>
              <a:gd name="connsiteY16" fmla="*/ 855335 h 992695"/>
              <a:gd name="connsiteX17" fmla="*/ 475817 w 685864"/>
              <a:gd name="connsiteY17" fmla="*/ 876741 h 992695"/>
              <a:gd name="connsiteX18" fmla="*/ 278015 w 685864"/>
              <a:gd name="connsiteY18" fmla="*/ 991452 h 992695"/>
              <a:gd name="connsiteX19" fmla="*/ 122634 w 685864"/>
              <a:gd name="connsiteY19" fmla="*/ 836837 h 992695"/>
              <a:gd name="connsiteX20" fmla="*/ 123949 w 685864"/>
              <a:gd name="connsiteY20" fmla="*/ 810075 h 992695"/>
              <a:gd name="connsiteX21" fmla="*/ 97930 w 685864"/>
              <a:gd name="connsiteY21" fmla="*/ 801979 h 992695"/>
              <a:gd name="connsiteX22" fmla="*/ 12316 w 685864"/>
              <a:gd name="connsiteY22" fmla="*/ 634141 h 992695"/>
              <a:gd name="connsiteX23" fmla="*/ 36821 w 685864"/>
              <a:gd name="connsiteY23" fmla="*/ 570094 h 992695"/>
              <a:gd name="connsiteX24" fmla="*/ 51221 w 685864"/>
              <a:gd name="connsiteY24" fmla="*/ 551851 h 992695"/>
              <a:gd name="connsiteX25" fmla="*/ 34108 w 685864"/>
              <a:gd name="connsiteY25" fmla="*/ 529036 h 992695"/>
              <a:gd name="connsiteX26" fmla="*/ 4450 w 685864"/>
              <a:gd name="connsiteY26" fmla="*/ 454330 h 992695"/>
              <a:gd name="connsiteX27" fmla="*/ 2961 w 685864"/>
              <a:gd name="connsiteY27" fmla="*/ 375525 h 9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64" h="992695" fill="none" extrusionOk="0">
                <a:moveTo>
                  <a:pt x="2961" y="375525"/>
                </a:moveTo>
                <a:cubicBezTo>
                  <a:pt x="18934" y="299406"/>
                  <a:pt x="61807" y="222096"/>
                  <a:pt x="143665" y="231054"/>
                </a:cubicBezTo>
                <a:cubicBezTo>
                  <a:pt x="146097" y="230700"/>
                  <a:pt x="147008" y="231056"/>
                  <a:pt x="149450" y="230858"/>
                </a:cubicBezTo>
                <a:cubicBezTo>
                  <a:pt x="148245" y="228111"/>
                  <a:pt x="148938" y="226749"/>
                  <a:pt x="147302" y="224038"/>
                </a:cubicBezTo>
                <a:cubicBezTo>
                  <a:pt x="143897" y="209481"/>
                  <a:pt x="142277" y="201759"/>
                  <a:pt x="143460" y="186459"/>
                </a:cubicBezTo>
                <a:cubicBezTo>
                  <a:pt x="142982" y="173189"/>
                  <a:pt x="142477" y="160541"/>
                  <a:pt x="147302" y="148881"/>
                </a:cubicBezTo>
                <a:cubicBezTo>
                  <a:pt x="176876" y="43332"/>
                  <a:pt x="216945" y="9066"/>
                  <a:pt x="332593" y="0"/>
                </a:cubicBezTo>
                <a:cubicBezTo>
                  <a:pt x="417099" y="3817"/>
                  <a:pt x="478279" y="35498"/>
                  <a:pt x="506863" y="113881"/>
                </a:cubicBezTo>
                <a:cubicBezTo>
                  <a:pt x="508645" y="115991"/>
                  <a:pt x="508295" y="121240"/>
                  <a:pt x="509763" y="123094"/>
                </a:cubicBezTo>
                <a:cubicBezTo>
                  <a:pt x="512171" y="122541"/>
                  <a:pt x="517913" y="123306"/>
                  <a:pt x="521149" y="122984"/>
                </a:cubicBezTo>
                <a:cubicBezTo>
                  <a:pt x="656857" y="105585"/>
                  <a:pt x="690879" y="252391"/>
                  <a:pt x="682193" y="388200"/>
                </a:cubicBezTo>
                <a:cubicBezTo>
                  <a:pt x="677204" y="415290"/>
                  <a:pt x="672277" y="454858"/>
                  <a:pt x="651654" y="480901"/>
                </a:cubicBezTo>
                <a:cubicBezTo>
                  <a:pt x="644531" y="494206"/>
                  <a:pt x="635310" y="501577"/>
                  <a:pt x="629306" y="516086"/>
                </a:cubicBezTo>
                <a:cubicBezTo>
                  <a:pt x="630640" y="517141"/>
                  <a:pt x="631675" y="519424"/>
                  <a:pt x="633459" y="521189"/>
                </a:cubicBezTo>
                <a:cubicBezTo>
                  <a:pt x="657754" y="550347"/>
                  <a:pt x="677942" y="602999"/>
                  <a:pt x="663513" y="671542"/>
                </a:cubicBezTo>
                <a:cubicBezTo>
                  <a:pt x="639510" y="784326"/>
                  <a:pt x="552686" y="845804"/>
                  <a:pt x="488078" y="855328"/>
                </a:cubicBezTo>
                <a:cubicBezTo>
                  <a:pt x="485937" y="855933"/>
                  <a:pt x="483838" y="855193"/>
                  <a:pt x="481565" y="855335"/>
                </a:cubicBezTo>
                <a:cubicBezTo>
                  <a:pt x="481275" y="860794"/>
                  <a:pt x="476409" y="867796"/>
                  <a:pt x="475817" y="876741"/>
                </a:cubicBezTo>
                <a:cubicBezTo>
                  <a:pt x="433450" y="934068"/>
                  <a:pt x="369845" y="1005080"/>
                  <a:pt x="278015" y="991452"/>
                </a:cubicBezTo>
                <a:cubicBezTo>
                  <a:pt x="183701" y="997487"/>
                  <a:pt x="133089" y="930054"/>
                  <a:pt x="122634" y="836837"/>
                </a:cubicBezTo>
                <a:cubicBezTo>
                  <a:pt x="122847" y="826652"/>
                  <a:pt x="122125" y="820604"/>
                  <a:pt x="123949" y="810075"/>
                </a:cubicBezTo>
                <a:cubicBezTo>
                  <a:pt x="116331" y="808821"/>
                  <a:pt x="106778" y="804061"/>
                  <a:pt x="97930" y="801979"/>
                </a:cubicBezTo>
                <a:cubicBezTo>
                  <a:pt x="32310" y="778894"/>
                  <a:pt x="-5672" y="700743"/>
                  <a:pt x="12316" y="634141"/>
                </a:cubicBezTo>
                <a:cubicBezTo>
                  <a:pt x="15733" y="612683"/>
                  <a:pt x="23198" y="582971"/>
                  <a:pt x="36821" y="570094"/>
                </a:cubicBezTo>
                <a:cubicBezTo>
                  <a:pt x="38961" y="563277"/>
                  <a:pt x="48169" y="559846"/>
                  <a:pt x="51221" y="551851"/>
                </a:cubicBezTo>
                <a:cubicBezTo>
                  <a:pt x="46721" y="547705"/>
                  <a:pt x="40254" y="536788"/>
                  <a:pt x="34108" y="529036"/>
                </a:cubicBezTo>
                <a:cubicBezTo>
                  <a:pt x="22878" y="507975"/>
                  <a:pt x="10310" y="477050"/>
                  <a:pt x="4450" y="454330"/>
                </a:cubicBezTo>
                <a:cubicBezTo>
                  <a:pt x="-3567" y="429243"/>
                  <a:pt x="1817" y="406376"/>
                  <a:pt x="2961" y="375525"/>
                </a:cubicBezTo>
                <a:close/>
              </a:path>
              <a:path w="685864" h="992695" stroke="0" extrusionOk="0">
                <a:moveTo>
                  <a:pt x="2961" y="375525"/>
                </a:moveTo>
                <a:cubicBezTo>
                  <a:pt x="20094" y="317297"/>
                  <a:pt x="70980" y="239012"/>
                  <a:pt x="143665" y="231054"/>
                </a:cubicBezTo>
                <a:cubicBezTo>
                  <a:pt x="145754" y="230589"/>
                  <a:pt x="147626" y="231275"/>
                  <a:pt x="149450" y="230858"/>
                </a:cubicBezTo>
                <a:cubicBezTo>
                  <a:pt x="148709" y="229068"/>
                  <a:pt x="148447" y="227085"/>
                  <a:pt x="147302" y="224038"/>
                </a:cubicBezTo>
                <a:cubicBezTo>
                  <a:pt x="145248" y="208623"/>
                  <a:pt x="145033" y="200083"/>
                  <a:pt x="143460" y="186459"/>
                </a:cubicBezTo>
                <a:cubicBezTo>
                  <a:pt x="145214" y="175077"/>
                  <a:pt x="144104" y="164052"/>
                  <a:pt x="147302" y="148881"/>
                </a:cubicBezTo>
                <a:cubicBezTo>
                  <a:pt x="189007" y="73688"/>
                  <a:pt x="267101" y="-4965"/>
                  <a:pt x="332593" y="0"/>
                </a:cubicBezTo>
                <a:cubicBezTo>
                  <a:pt x="429031" y="12160"/>
                  <a:pt x="470142" y="48529"/>
                  <a:pt x="506863" y="113881"/>
                </a:cubicBezTo>
                <a:cubicBezTo>
                  <a:pt x="508323" y="116615"/>
                  <a:pt x="507890" y="119349"/>
                  <a:pt x="509763" y="123094"/>
                </a:cubicBezTo>
                <a:cubicBezTo>
                  <a:pt x="514686" y="122745"/>
                  <a:pt x="516044" y="123193"/>
                  <a:pt x="521149" y="122984"/>
                </a:cubicBezTo>
                <a:cubicBezTo>
                  <a:pt x="656382" y="152212"/>
                  <a:pt x="687064" y="244974"/>
                  <a:pt x="682193" y="388200"/>
                </a:cubicBezTo>
                <a:cubicBezTo>
                  <a:pt x="676387" y="421148"/>
                  <a:pt x="665493" y="458934"/>
                  <a:pt x="651654" y="480901"/>
                </a:cubicBezTo>
                <a:cubicBezTo>
                  <a:pt x="647311" y="491865"/>
                  <a:pt x="636989" y="501606"/>
                  <a:pt x="629306" y="516086"/>
                </a:cubicBezTo>
                <a:cubicBezTo>
                  <a:pt x="630538" y="517380"/>
                  <a:pt x="631922" y="519724"/>
                  <a:pt x="633459" y="521189"/>
                </a:cubicBezTo>
                <a:cubicBezTo>
                  <a:pt x="657840" y="562246"/>
                  <a:pt x="670730" y="608223"/>
                  <a:pt x="663513" y="671542"/>
                </a:cubicBezTo>
                <a:cubicBezTo>
                  <a:pt x="647481" y="760904"/>
                  <a:pt x="585012" y="854499"/>
                  <a:pt x="488078" y="855328"/>
                </a:cubicBezTo>
                <a:cubicBezTo>
                  <a:pt x="486499" y="855471"/>
                  <a:pt x="483750" y="854590"/>
                  <a:pt x="481565" y="855335"/>
                </a:cubicBezTo>
                <a:cubicBezTo>
                  <a:pt x="479466" y="865497"/>
                  <a:pt x="475795" y="868514"/>
                  <a:pt x="475817" y="876741"/>
                </a:cubicBezTo>
                <a:cubicBezTo>
                  <a:pt x="431888" y="943646"/>
                  <a:pt x="350082" y="1005217"/>
                  <a:pt x="278015" y="991452"/>
                </a:cubicBezTo>
                <a:cubicBezTo>
                  <a:pt x="186764" y="985504"/>
                  <a:pt x="123536" y="917656"/>
                  <a:pt x="122634" y="836837"/>
                </a:cubicBezTo>
                <a:cubicBezTo>
                  <a:pt x="125196" y="826647"/>
                  <a:pt x="123448" y="819899"/>
                  <a:pt x="123949" y="810075"/>
                </a:cubicBezTo>
                <a:cubicBezTo>
                  <a:pt x="112094" y="808834"/>
                  <a:pt x="111070" y="803152"/>
                  <a:pt x="97930" y="801979"/>
                </a:cubicBezTo>
                <a:cubicBezTo>
                  <a:pt x="29110" y="765829"/>
                  <a:pt x="10396" y="693600"/>
                  <a:pt x="12316" y="634141"/>
                </a:cubicBezTo>
                <a:cubicBezTo>
                  <a:pt x="16066" y="617216"/>
                  <a:pt x="24905" y="589749"/>
                  <a:pt x="36821" y="570094"/>
                </a:cubicBezTo>
                <a:cubicBezTo>
                  <a:pt x="39750" y="565224"/>
                  <a:pt x="47486" y="559650"/>
                  <a:pt x="51221" y="551851"/>
                </a:cubicBezTo>
                <a:cubicBezTo>
                  <a:pt x="41335" y="544306"/>
                  <a:pt x="42033" y="539587"/>
                  <a:pt x="34108" y="529036"/>
                </a:cubicBezTo>
                <a:cubicBezTo>
                  <a:pt x="22147" y="504095"/>
                  <a:pt x="12270" y="478893"/>
                  <a:pt x="4450" y="454330"/>
                </a:cubicBezTo>
                <a:cubicBezTo>
                  <a:pt x="-3677" y="430693"/>
                  <a:pt x="-4606" y="397093"/>
                  <a:pt x="2961" y="375525"/>
                </a:cubicBezTo>
                <a:close/>
              </a:path>
            </a:pathLst>
          </a:custGeom>
          <a:solidFill>
            <a:srgbClr val="C5E9FF"/>
          </a:solidFill>
          <a:ln w="19050">
            <a:solidFill>
              <a:srgbClr val="C5E9FF"/>
            </a:solidFill>
            <a:extLst>
              <a:ext uri="{C807C97D-BFC1-408E-A445-0C87EB9F89A2}">
                <ask:lineSketchStyleProps xmlns="" xmlns:ask="http://schemas.microsoft.com/office/drawing/2018/sketchyshapes" sd="2812442524">
                  <a:custGeom>
                    <a:avLst/>
                    <a:gdLst>
                      <a:gd name="connsiteX0" fmla="*/ 4964 w 1149579"/>
                      <a:gd name="connsiteY0" fmla="*/ 743148 h 1964501"/>
                      <a:gd name="connsiteX1" fmla="*/ 240798 w 1149579"/>
                      <a:gd name="connsiteY1" fmla="*/ 457247 h 1964501"/>
                      <a:gd name="connsiteX2" fmla="*/ 250495 w 1149579"/>
                      <a:gd name="connsiteY2" fmla="*/ 456860 h 1964501"/>
                      <a:gd name="connsiteX3" fmla="*/ 246895 w 1149579"/>
                      <a:gd name="connsiteY3" fmla="*/ 443362 h 1964501"/>
                      <a:gd name="connsiteX4" fmla="*/ 240455 w 1149579"/>
                      <a:gd name="connsiteY4" fmla="*/ 368996 h 1964501"/>
                      <a:gd name="connsiteX5" fmla="*/ 246895 w 1149579"/>
                      <a:gd name="connsiteY5" fmla="*/ 294631 h 1964501"/>
                      <a:gd name="connsiteX6" fmla="*/ 557461 w 1149579"/>
                      <a:gd name="connsiteY6" fmla="*/ 0 h 1964501"/>
                      <a:gd name="connsiteX7" fmla="*/ 849555 w 1149579"/>
                      <a:gd name="connsiteY7" fmla="*/ 225366 h 1964501"/>
                      <a:gd name="connsiteX8" fmla="*/ 854417 w 1149579"/>
                      <a:gd name="connsiteY8" fmla="*/ 243598 h 1964501"/>
                      <a:gd name="connsiteX9" fmla="*/ 873501 w 1149579"/>
                      <a:gd name="connsiteY9" fmla="*/ 243382 h 1964501"/>
                      <a:gd name="connsiteX10" fmla="*/ 1143427 w 1149579"/>
                      <a:gd name="connsiteY10" fmla="*/ 768232 h 1964501"/>
                      <a:gd name="connsiteX11" fmla="*/ 1092240 w 1149579"/>
                      <a:gd name="connsiteY11" fmla="*/ 951684 h 1964501"/>
                      <a:gd name="connsiteX12" fmla="*/ 1054783 w 1149579"/>
                      <a:gd name="connsiteY12" fmla="*/ 1021314 h 1964501"/>
                      <a:gd name="connsiteX13" fmla="*/ 1061744 w 1149579"/>
                      <a:gd name="connsiteY13" fmla="*/ 1031412 h 1964501"/>
                      <a:gd name="connsiteX14" fmla="*/ 1112117 w 1149579"/>
                      <a:gd name="connsiteY14" fmla="*/ 1328954 h 1964501"/>
                      <a:gd name="connsiteX15" fmla="*/ 818070 w 1149579"/>
                      <a:gd name="connsiteY15" fmla="*/ 1692658 h 1964501"/>
                      <a:gd name="connsiteX16" fmla="*/ 807153 w 1149579"/>
                      <a:gd name="connsiteY16" fmla="*/ 1692673 h 1964501"/>
                      <a:gd name="connsiteX17" fmla="*/ 797519 w 1149579"/>
                      <a:gd name="connsiteY17" fmla="*/ 1735034 h 1964501"/>
                      <a:gd name="connsiteX18" fmla="*/ 465983 w 1149579"/>
                      <a:gd name="connsiteY18" fmla="*/ 1962043 h 1964501"/>
                      <a:gd name="connsiteX19" fmla="*/ 205548 w 1149579"/>
                      <a:gd name="connsiteY19" fmla="*/ 1656065 h 1964501"/>
                      <a:gd name="connsiteX20" fmla="*/ 207753 w 1149579"/>
                      <a:gd name="connsiteY20" fmla="*/ 1603105 h 1964501"/>
                      <a:gd name="connsiteX21" fmla="*/ 164142 w 1149579"/>
                      <a:gd name="connsiteY21" fmla="*/ 1587084 h 1964501"/>
                      <a:gd name="connsiteX22" fmla="*/ 20643 w 1149579"/>
                      <a:gd name="connsiteY22" fmla="*/ 1254939 h 1964501"/>
                      <a:gd name="connsiteX23" fmla="*/ 61716 w 1149579"/>
                      <a:gd name="connsiteY23" fmla="*/ 1128193 h 1964501"/>
                      <a:gd name="connsiteX24" fmla="*/ 85852 w 1149579"/>
                      <a:gd name="connsiteY24" fmla="*/ 1092090 h 1964501"/>
                      <a:gd name="connsiteX25" fmla="*/ 57169 w 1149579"/>
                      <a:gd name="connsiteY25" fmla="*/ 1046940 h 1964501"/>
                      <a:gd name="connsiteX26" fmla="*/ 7460 w 1149579"/>
                      <a:gd name="connsiteY26" fmla="*/ 899101 h 1964501"/>
                      <a:gd name="connsiteX27" fmla="*/ 4964 w 1149579"/>
                      <a:gd name="connsiteY27" fmla="*/ 743148 h 1964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149579" h="1964501">
                        <a:moveTo>
                          <a:pt x="4964" y="743148"/>
                        </a:moveTo>
                        <a:cubicBezTo>
                          <a:pt x="26499" y="595251"/>
                          <a:pt x="116370" y="478630"/>
                          <a:pt x="240798" y="457247"/>
                        </a:cubicBezTo>
                        <a:lnTo>
                          <a:pt x="250495" y="456860"/>
                        </a:lnTo>
                        <a:lnTo>
                          <a:pt x="246895" y="443362"/>
                        </a:lnTo>
                        <a:cubicBezTo>
                          <a:pt x="242673" y="419341"/>
                          <a:pt x="240455" y="394470"/>
                          <a:pt x="240455" y="368996"/>
                        </a:cubicBezTo>
                        <a:cubicBezTo>
                          <a:pt x="240455" y="343522"/>
                          <a:pt x="242673" y="318651"/>
                          <a:pt x="246895" y="294631"/>
                        </a:cubicBezTo>
                        <a:cubicBezTo>
                          <a:pt x="276455" y="126485"/>
                          <a:pt x="404268" y="0"/>
                          <a:pt x="557461" y="0"/>
                        </a:cubicBezTo>
                        <a:cubicBezTo>
                          <a:pt x="688770" y="0"/>
                          <a:pt x="801431" y="92928"/>
                          <a:pt x="849555" y="225366"/>
                        </a:cubicBezTo>
                        <a:lnTo>
                          <a:pt x="854417" y="243598"/>
                        </a:lnTo>
                        <a:lnTo>
                          <a:pt x="873501" y="243382"/>
                        </a:lnTo>
                        <a:cubicBezTo>
                          <a:pt x="1057963" y="267989"/>
                          <a:pt x="1178812" y="502972"/>
                          <a:pt x="1143427" y="768232"/>
                        </a:cubicBezTo>
                        <a:cubicBezTo>
                          <a:pt x="1134580" y="834547"/>
                          <a:pt x="1116806" y="896477"/>
                          <a:pt x="1092240" y="951684"/>
                        </a:cubicBezTo>
                        <a:lnTo>
                          <a:pt x="1054783" y="1021314"/>
                        </a:lnTo>
                        <a:lnTo>
                          <a:pt x="1061744" y="1031412"/>
                        </a:lnTo>
                        <a:cubicBezTo>
                          <a:pt x="1106663" y="1111832"/>
                          <a:pt x="1127003" y="1217366"/>
                          <a:pt x="1112117" y="1328954"/>
                        </a:cubicBezTo>
                        <a:cubicBezTo>
                          <a:pt x="1086067" y="1524232"/>
                          <a:pt x="960769" y="1673343"/>
                          <a:pt x="818070" y="1692658"/>
                        </a:cubicBezTo>
                        <a:lnTo>
                          <a:pt x="807153" y="1692673"/>
                        </a:lnTo>
                        <a:lnTo>
                          <a:pt x="797519" y="1735034"/>
                        </a:lnTo>
                        <a:cubicBezTo>
                          <a:pt x="749059" y="1883364"/>
                          <a:pt x="611984" y="1981520"/>
                          <a:pt x="465983" y="1962043"/>
                        </a:cubicBezTo>
                        <a:cubicBezTo>
                          <a:pt x="319983" y="1942567"/>
                          <a:pt x="213432" y="1811911"/>
                          <a:pt x="205548" y="1656065"/>
                        </a:cubicBezTo>
                        <a:lnTo>
                          <a:pt x="207753" y="1603105"/>
                        </a:lnTo>
                        <a:lnTo>
                          <a:pt x="164142" y="1587084"/>
                        </a:lnTo>
                        <a:cubicBezTo>
                          <a:pt x="62464" y="1521951"/>
                          <a:pt x="2200" y="1393186"/>
                          <a:pt x="20643" y="1254939"/>
                        </a:cubicBezTo>
                        <a:cubicBezTo>
                          <a:pt x="26790" y="1208857"/>
                          <a:pt x="41101" y="1166084"/>
                          <a:pt x="61716" y="1128193"/>
                        </a:cubicBezTo>
                        <a:lnTo>
                          <a:pt x="85852" y="1092090"/>
                        </a:lnTo>
                        <a:lnTo>
                          <a:pt x="57169" y="1046940"/>
                        </a:lnTo>
                        <a:cubicBezTo>
                          <a:pt x="33945" y="1002865"/>
                          <a:pt x="16719" y="952980"/>
                          <a:pt x="7460" y="899101"/>
                        </a:cubicBezTo>
                        <a:cubicBezTo>
                          <a:pt x="-1799" y="845221"/>
                          <a:pt x="-2214" y="792447"/>
                          <a:pt x="4964" y="743148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B3DC8B6-4DA8-404B-8C41-0664518F9194}"/>
              </a:ext>
            </a:extLst>
          </p:cNvPr>
          <p:cNvGrpSpPr/>
          <p:nvPr/>
        </p:nvGrpSpPr>
        <p:grpSpPr>
          <a:xfrm>
            <a:off x="10150190" y="4306875"/>
            <a:ext cx="2405588" cy="2456437"/>
            <a:chOff x="9961932" y="4343479"/>
            <a:chExt cx="2405588" cy="2456437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6D1E90B-AFED-4762-A4BB-C6B1E6947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56" t="12270" r="28846" b="9536"/>
            <a:stretch/>
          </p:blipFill>
          <p:spPr>
            <a:xfrm>
              <a:off x="9961932" y="5166513"/>
              <a:ext cx="702970" cy="116216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73A344E-E8E9-4D46-8432-930B63516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4" t="29480"/>
            <a:stretch/>
          </p:blipFill>
          <p:spPr>
            <a:xfrm>
              <a:off x="11211682" y="5857448"/>
              <a:ext cx="1155838" cy="94246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832E3C5-BF0E-4855-B1CD-7C11B2EB1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6" t="17751" r="31573" b="8577"/>
            <a:stretch/>
          </p:blipFill>
          <p:spPr>
            <a:xfrm>
              <a:off x="10508712" y="4343479"/>
              <a:ext cx="1180397" cy="2005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DEA1658-AFAD-4430-8B9C-2FCBD6626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2937" y="5857448"/>
              <a:ext cx="915606" cy="91560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78F112B-A04F-443A-AD3D-FC746BFC5323}"/>
              </a:ext>
            </a:extLst>
          </p:cNvPr>
          <p:cNvGrpSpPr/>
          <p:nvPr/>
        </p:nvGrpSpPr>
        <p:grpSpPr>
          <a:xfrm flipH="1">
            <a:off x="-332758" y="4306875"/>
            <a:ext cx="2385593" cy="2456437"/>
            <a:chOff x="9961932" y="4343479"/>
            <a:chExt cx="2405588" cy="2456437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F8C7FAD9-9533-471C-8D6F-C9911956F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56" t="12270" r="28846" b="9536"/>
            <a:stretch/>
          </p:blipFill>
          <p:spPr>
            <a:xfrm>
              <a:off x="9961932" y="5166513"/>
              <a:ext cx="702970" cy="116216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99148C96-F4A1-42C5-AD8A-652631D83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4" t="29480"/>
            <a:stretch/>
          </p:blipFill>
          <p:spPr>
            <a:xfrm>
              <a:off x="11211682" y="5857448"/>
              <a:ext cx="1155838" cy="94246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A665F3B-5C91-418B-8C3D-682B03198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6" t="17751" r="31573" b="8577"/>
            <a:stretch/>
          </p:blipFill>
          <p:spPr>
            <a:xfrm>
              <a:off x="10508712" y="4343479"/>
              <a:ext cx="1180397" cy="2005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4A39E341-7853-4E79-A6CB-B54AFA37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2937" y="5857448"/>
              <a:ext cx="915606" cy="91560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FC4C23-397E-4047-A15B-A97CF0E7383D}"/>
              </a:ext>
            </a:extLst>
          </p:cNvPr>
          <p:cNvGrpSpPr/>
          <p:nvPr/>
        </p:nvGrpSpPr>
        <p:grpSpPr>
          <a:xfrm>
            <a:off x="3844184" y="1000027"/>
            <a:ext cx="4652917" cy="2305008"/>
            <a:chOff x="3865860" y="1000027"/>
            <a:chExt cx="4652917" cy="230500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67EE8082-B4D0-473C-B033-BD14074FDB85}"/>
                </a:ext>
              </a:extLst>
            </p:cNvPr>
            <p:cNvGrpSpPr/>
            <p:nvPr/>
          </p:nvGrpSpPr>
          <p:grpSpPr>
            <a:xfrm rot="7229908">
              <a:off x="3388789" y="2079240"/>
              <a:ext cx="1701006" cy="746863"/>
              <a:chOff x="1722153" y="427434"/>
              <a:chExt cx="1666016" cy="718702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84256B01-AFA8-41A1-A25D-E7AB786C8FC7}"/>
                  </a:ext>
                </a:extLst>
              </p:cNvPr>
              <p:cNvGrpSpPr/>
              <p:nvPr/>
            </p:nvGrpSpPr>
            <p:grpSpPr>
              <a:xfrm>
                <a:off x="2435141" y="477592"/>
                <a:ext cx="953028" cy="668544"/>
                <a:chOff x="3932142" y="631751"/>
                <a:chExt cx="984681" cy="718565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9F5BDD09-6A36-44BD-B6A6-FEF01371E7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986" t="10211" r="28949" b="6985"/>
                <a:stretch/>
              </p:blipFill>
              <p:spPr>
                <a:xfrm rot="4242286" flipH="1">
                  <a:off x="4342494" y="510005"/>
                  <a:ext cx="387308" cy="76135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9" name="그림 108">
                  <a:extLst>
                    <a:ext uri="{FF2B5EF4-FFF2-40B4-BE49-F238E27FC236}">
                      <a16:creationId xmlns:a16="http://schemas.microsoft.com/office/drawing/2014/main" id="{E7322335-00B7-4F74-8DA4-A75053E719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13" t="10211" r="28949" b="6311"/>
                <a:stretch/>
              </p:blipFill>
              <p:spPr>
                <a:xfrm rot="7365565">
                  <a:off x="4224518" y="712690"/>
                  <a:ext cx="383771" cy="767540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D202B094-E74D-4616-AC63-D5C467EC5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868" t="14923" r="16157" b="16410"/>
                <a:stretch/>
              </p:blipFill>
              <p:spPr>
                <a:xfrm rot="1199019">
                  <a:off x="3932142" y="631751"/>
                  <a:ext cx="690386" cy="718565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64E4D0B9-F305-4A90-A688-4AE493779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22" t="14923" r="16157" b="17756"/>
              <a:stretch/>
            </p:blipFill>
            <p:spPr>
              <a:xfrm>
                <a:off x="1722153" y="427434"/>
                <a:ext cx="505732" cy="505732"/>
              </a:xfrm>
              <a:prstGeom prst="rect">
                <a:avLst/>
              </a:prstGeom>
              <a:effectLst/>
            </p:spPr>
          </p:pic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D2BD338-1BB0-4EE6-BB6B-9B85CB0A9C19}"/>
                </a:ext>
              </a:extLst>
            </p:cNvPr>
            <p:cNvGrpSpPr/>
            <p:nvPr/>
          </p:nvGrpSpPr>
          <p:grpSpPr>
            <a:xfrm rot="15253814" flipH="1">
              <a:off x="7216644" y="2002902"/>
              <a:ext cx="1704728" cy="899538"/>
              <a:chOff x="1813112" y="257364"/>
              <a:chExt cx="1575055" cy="831115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E93D7F1-883A-41F7-8302-7B29BE616AB1}"/>
                  </a:ext>
                </a:extLst>
              </p:cNvPr>
              <p:cNvGrpSpPr/>
              <p:nvPr/>
            </p:nvGrpSpPr>
            <p:grpSpPr>
              <a:xfrm>
                <a:off x="2532401" y="538324"/>
                <a:ext cx="855766" cy="550155"/>
                <a:chOff x="4032634" y="697027"/>
                <a:chExt cx="884189" cy="591318"/>
              </a:xfrm>
            </p:grpSpPr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43F1B402-44A0-45D1-84D9-357D254086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986" t="10211" r="28949" b="6985"/>
                <a:stretch/>
              </p:blipFill>
              <p:spPr>
                <a:xfrm rot="4242286" flipH="1">
                  <a:off x="4342494" y="510005"/>
                  <a:ext cx="387308" cy="76135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FB9E8ADF-D517-4251-AEEB-5845E3952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13" t="10211" r="28949" b="6311"/>
                <a:stretch/>
              </p:blipFill>
              <p:spPr>
                <a:xfrm rot="7365565">
                  <a:off x="4224518" y="712690"/>
                  <a:ext cx="383771" cy="76754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2C34B40-6DC4-4784-8D79-5842F337C3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4" t="15442" r="15327" b="17677"/>
              <a:stretch/>
            </p:blipFill>
            <p:spPr>
              <a:xfrm rot="21579320">
                <a:off x="1813112" y="257364"/>
                <a:ext cx="485501" cy="485504"/>
              </a:xfrm>
              <a:prstGeom prst="rect">
                <a:avLst/>
              </a:prstGeom>
              <a:effectLst/>
            </p:spPr>
          </p:pic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D11A661-122E-4176-A693-0C7AC94AC1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38" t="15088" r="16283" b="17177"/>
              <a:stretch/>
            </p:blipFill>
            <p:spPr>
              <a:xfrm rot="1127396">
                <a:off x="2426567" y="446505"/>
                <a:ext cx="602215" cy="620105"/>
              </a:xfrm>
              <a:prstGeom prst="rect">
                <a:avLst/>
              </a:prstGeom>
              <a:effectLst/>
            </p:spPr>
          </p:pic>
        </p:grp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465B75FB-3D2D-4703-8DAA-BC3CECD13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94" t="15442" r="15327" b="17677"/>
            <a:stretch/>
          </p:blipFill>
          <p:spPr>
            <a:xfrm>
              <a:off x="5928055" y="1000027"/>
              <a:ext cx="485244" cy="485245"/>
            </a:xfrm>
            <a:prstGeom prst="rect">
              <a:avLst/>
            </a:prstGeom>
            <a:effectLst/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7F8AEF1B-9042-486B-A286-B03C8F5CC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68" t="14923" r="16157" b="16410"/>
            <a:stretch/>
          </p:blipFill>
          <p:spPr>
            <a:xfrm rot="548382">
              <a:off x="6792387" y="1182832"/>
              <a:ext cx="495355" cy="515573"/>
            </a:xfrm>
            <a:prstGeom prst="rect">
              <a:avLst/>
            </a:prstGeom>
            <a:effectLst/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27A29A23-C451-41A4-BD7D-D86025B8F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8" t="15088" r="16283" b="17177"/>
            <a:stretch/>
          </p:blipFill>
          <p:spPr>
            <a:xfrm rot="20702010">
              <a:off x="5017032" y="1177777"/>
              <a:ext cx="510517" cy="525682"/>
            </a:xfrm>
            <a:prstGeom prst="rect">
              <a:avLst/>
            </a:prstGeom>
            <a:effectLst/>
          </p:spPr>
        </p:pic>
      </p:grp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" t="14306" r="6079" b="-1884"/>
          <a:stretch/>
        </p:blipFill>
        <p:spPr>
          <a:xfrm rot="20337161">
            <a:off x="5043815" y="2205403"/>
            <a:ext cx="1230283" cy="1259231"/>
          </a:xfrm>
          <a:prstGeom prst="rect">
            <a:avLst/>
          </a:prstGeom>
          <a:effectLst/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4" t="22641" r="16879" b="18791"/>
          <a:stretch/>
        </p:blipFill>
        <p:spPr>
          <a:xfrm rot="611773">
            <a:off x="6349315" y="2302721"/>
            <a:ext cx="1188720" cy="1072342"/>
          </a:xfrm>
          <a:prstGeom prst="rect">
            <a:avLst/>
          </a:prstGeom>
          <a:effectLst/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D2EE974E-078D-45ED-B519-F51D94FDCE39}"/>
              </a:ext>
            </a:extLst>
          </p:cNvPr>
          <p:cNvGrpSpPr/>
          <p:nvPr/>
        </p:nvGrpSpPr>
        <p:grpSpPr>
          <a:xfrm rot="21342812">
            <a:off x="5303454" y="3239583"/>
            <a:ext cx="879715" cy="296128"/>
            <a:chOff x="10207642" y="3661624"/>
            <a:chExt cx="2267168" cy="763169"/>
          </a:xfrm>
        </p:grpSpPr>
        <p:sp>
          <p:nvSpPr>
            <p:cNvPr id="83" name="자유형: 도형 89">
              <a:extLst>
                <a:ext uri="{FF2B5EF4-FFF2-40B4-BE49-F238E27FC236}">
                  <a16:creationId xmlns:a16="http://schemas.microsoft.com/office/drawing/2014/main" id="{E21EA03D-3E27-4F39-956A-05D686E24D84}"/>
                </a:ext>
              </a:extLst>
            </p:cNvPr>
            <p:cNvSpPr/>
            <p:nvPr/>
          </p:nvSpPr>
          <p:spPr>
            <a:xfrm rot="5749590">
              <a:off x="10309143" y="3560123"/>
              <a:ext cx="752995" cy="955998"/>
            </a:xfrm>
            <a:custGeom>
              <a:avLst/>
              <a:gdLst>
                <a:gd name="connsiteX0" fmla="*/ 4574 w 752995"/>
                <a:gd name="connsiteY0" fmla="*/ 532934 h 955998"/>
                <a:gd name="connsiteX1" fmla="*/ 0 w 752995"/>
                <a:gd name="connsiteY1" fmla="*/ 449225 h 955998"/>
                <a:gd name="connsiteX2" fmla="*/ 38445 w 752995"/>
                <a:gd name="connsiteY2" fmla="*/ 216994 h 955998"/>
                <a:gd name="connsiteX3" fmla="*/ 57883 w 752995"/>
                <a:gd name="connsiteY3" fmla="*/ 173527 h 955998"/>
                <a:gd name="connsiteX4" fmla="*/ 59617 w 752995"/>
                <a:gd name="connsiteY4" fmla="*/ 167956 h 955998"/>
                <a:gd name="connsiteX5" fmla="*/ 62607 w 752995"/>
                <a:gd name="connsiteY5" fmla="*/ 162962 h 955998"/>
                <a:gd name="connsiteX6" fmla="*/ 65934 w 752995"/>
                <a:gd name="connsiteY6" fmla="*/ 155523 h 955998"/>
                <a:gd name="connsiteX7" fmla="*/ 78684 w 752995"/>
                <a:gd name="connsiteY7" fmla="*/ 136113 h 955998"/>
                <a:gd name="connsiteX8" fmla="*/ 84129 w 752995"/>
                <a:gd name="connsiteY8" fmla="*/ 127018 h 955998"/>
                <a:gd name="connsiteX9" fmla="*/ 85951 w 752995"/>
                <a:gd name="connsiteY9" fmla="*/ 125050 h 955998"/>
                <a:gd name="connsiteX10" fmla="*/ 99249 w 752995"/>
                <a:gd name="connsiteY10" fmla="*/ 104804 h 955998"/>
                <a:gd name="connsiteX11" fmla="*/ 179743 w 752995"/>
                <a:gd name="connsiteY11" fmla="*/ 42306 h 955998"/>
                <a:gd name="connsiteX12" fmla="*/ 198154 w 752995"/>
                <a:gd name="connsiteY12" fmla="*/ 38881 h 955998"/>
                <a:gd name="connsiteX13" fmla="*/ 211345 w 752995"/>
                <a:gd name="connsiteY13" fmla="*/ 32054 h 955998"/>
                <a:gd name="connsiteX14" fmla="*/ 329423 w 752995"/>
                <a:gd name="connsiteY14" fmla="*/ 2222 h 955998"/>
                <a:gd name="connsiteX15" fmla="*/ 660240 w 752995"/>
                <a:gd name="connsiteY15" fmla="*/ 194745 h 955998"/>
                <a:gd name="connsiteX16" fmla="*/ 658589 w 752995"/>
                <a:gd name="connsiteY16" fmla="*/ 240516 h 955998"/>
                <a:gd name="connsiteX17" fmla="*/ 647558 w 752995"/>
                <a:gd name="connsiteY17" fmla="*/ 275955 h 955998"/>
                <a:gd name="connsiteX18" fmla="*/ 686762 w 752995"/>
                <a:gd name="connsiteY18" fmla="*/ 303986 h 955998"/>
                <a:gd name="connsiteX19" fmla="*/ 752135 w 752995"/>
                <a:gd name="connsiteY19" fmla="*/ 423830 h 955998"/>
                <a:gd name="connsiteX20" fmla="*/ 678093 w 752995"/>
                <a:gd name="connsiteY20" fmla="*/ 591390 h 955998"/>
                <a:gd name="connsiteX21" fmla="*/ 673855 w 752995"/>
                <a:gd name="connsiteY21" fmla="*/ 594559 h 955998"/>
                <a:gd name="connsiteX22" fmla="*/ 705493 w 752995"/>
                <a:gd name="connsiteY22" fmla="*/ 633220 h 955998"/>
                <a:gd name="connsiteX23" fmla="*/ 726134 w 752995"/>
                <a:gd name="connsiteY23" fmla="*/ 698402 h 955998"/>
                <a:gd name="connsiteX24" fmla="*/ 441022 w 752995"/>
                <a:gd name="connsiteY24" fmla="*/ 953776 h 955998"/>
                <a:gd name="connsiteX25" fmla="*/ 143301 w 752995"/>
                <a:gd name="connsiteY25" fmla="*/ 845955 h 955998"/>
                <a:gd name="connsiteX26" fmla="*/ 133149 w 752995"/>
                <a:gd name="connsiteY26" fmla="*/ 827597 h 955998"/>
                <a:gd name="connsiteX27" fmla="*/ 99250 w 752995"/>
                <a:gd name="connsiteY27" fmla="*/ 793646 h 955998"/>
                <a:gd name="connsiteX28" fmla="*/ 4574 w 752995"/>
                <a:gd name="connsiteY28" fmla="*/ 532934 h 95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995" h="955998">
                  <a:moveTo>
                    <a:pt x="4574" y="532934"/>
                  </a:moveTo>
                  <a:cubicBezTo>
                    <a:pt x="1575" y="505895"/>
                    <a:pt x="0" y="477900"/>
                    <a:pt x="0" y="449225"/>
                  </a:cubicBezTo>
                  <a:cubicBezTo>
                    <a:pt x="0" y="363201"/>
                    <a:pt x="14173" y="283286"/>
                    <a:pt x="38445" y="216994"/>
                  </a:cubicBezTo>
                  <a:lnTo>
                    <a:pt x="57883" y="173527"/>
                  </a:lnTo>
                  <a:lnTo>
                    <a:pt x="59617" y="167956"/>
                  </a:lnTo>
                  <a:lnTo>
                    <a:pt x="62607" y="162962"/>
                  </a:lnTo>
                  <a:lnTo>
                    <a:pt x="65934" y="155523"/>
                  </a:lnTo>
                  <a:lnTo>
                    <a:pt x="78684" y="136113"/>
                  </a:lnTo>
                  <a:lnTo>
                    <a:pt x="84129" y="127018"/>
                  </a:lnTo>
                  <a:lnTo>
                    <a:pt x="85951" y="125050"/>
                  </a:lnTo>
                  <a:lnTo>
                    <a:pt x="99249" y="104804"/>
                  </a:lnTo>
                  <a:cubicBezTo>
                    <a:pt x="123202" y="74946"/>
                    <a:pt x="150435" y="53372"/>
                    <a:pt x="179743" y="42306"/>
                  </a:cubicBezTo>
                  <a:lnTo>
                    <a:pt x="198154" y="38881"/>
                  </a:lnTo>
                  <a:lnTo>
                    <a:pt x="211345" y="32054"/>
                  </a:lnTo>
                  <a:cubicBezTo>
                    <a:pt x="247033" y="16961"/>
                    <a:pt x="286902" y="6561"/>
                    <a:pt x="329423" y="2222"/>
                  </a:cubicBezTo>
                  <a:cubicBezTo>
                    <a:pt x="499507" y="-15134"/>
                    <a:pt x="647619" y="71062"/>
                    <a:pt x="660240" y="194745"/>
                  </a:cubicBezTo>
                  <a:cubicBezTo>
                    <a:pt x="661818" y="210205"/>
                    <a:pt x="661204" y="225519"/>
                    <a:pt x="658589" y="240516"/>
                  </a:cubicBezTo>
                  <a:lnTo>
                    <a:pt x="647558" y="275955"/>
                  </a:lnTo>
                  <a:lnTo>
                    <a:pt x="686762" y="303986"/>
                  </a:lnTo>
                  <a:cubicBezTo>
                    <a:pt x="723616" y="336340"/>
                    <a:pt x="747402" y="377449"/>
                    <a:pt x="752135" y="423830"/>
                  </a:cubicBezTo>
                  <a:cubicBezTo>
                    <a:pt x="758445" y="485672"/>
                    <a:pt x="729688" y="545176"/>
                    <a:pt x="678093" y="591390"/>
                  </a:cubicBezTo>
                  <a:lnTo>
                    <a:pt x="673855" y="594559"/>
                  </a:lnTo>
                  <a:lnTo>
                    <a:pt x="705493" y="633220"/>
                  </a:lnTo>
                  <a:cubicBezTo>
                    <a:pt x="716638" y="653339"/>
                    <a:pt x="723768" y="675212"/>
                    <a:pt x="726134" y="698402"/>
                  </a:cubicBezTo>
                  <a:cubicBezTo>
                    <a:pt x="738755" y="822085"/>
                    <a:pt x="611105" y="936420"/>
                    <a:pt x="441022" y="953776"/>
                  </a:cubicBezTo>
                  <a:cubicBezTo>
                    <a:pt x="313459" y="966793"/>
                    <a:pt x="198255" y="921562"/>
                    <a:pt x="143301" y="845955"/>
                  </a:cubicBezTo>
                  <a:lnTo>
                    <a:pt x="133149" y="827597"/>
                  </a:lnTo>
                  <a:lnTo>
                    <a:pt x="99250" y="793646"/>
                  </a:lnTo>
                  <a:cubicBezTo>
                    <a:pt x="51345" y="733932"/>
                    <a:pt x="16568" y="641089"/>
                    <a:pt x="4574" y="532934"/>
                  </a:cubicBezTo>
                  <a:close/>
                </a:path>
              </a:pathLst>
            </a:custGeom>
            <a:solidFill>
              <a:srgbClr val="FFD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84" name="자유형: 도형 92">
              <a:extLst>
                <a:ext uri="{FF2B5EF4-FFF2-40B4-BE49-F238E27FC236}">
                  <a16:creationId xmlns:a16="http://schemas.microsoft.com/office/drawing/2014/main" id="{B65A81E3-9041-4556-A38E-FB932F9D9886}"/>
                </a:ext>
              </a:extLst>
            </p:cNvPr>
            <p:cNvSpPr/>
            <p:nvPr/>
          </p:nvSpPr>
          <p:spPr>
            <a:xfrm rot="5749590">
              <a:off x="11620313" y="3570297"/>
              <a:ext cx="752995" cy="955998"/>
            </a:xfrm>
            <a:custGeom>
              <a:avLst/>
              <a:gdLst>
                <a:gd name="connsiteX0" fmla="*/ 4574 w 752995"/>
                <a:gd name="connsiteY0" fmla="*/ 532934 h 955998"/>
                <a:gd name="connsiteX1" fmla="*/ 0 w 752995"/>
                <a:gd name="connsiteY1" fmla="*/ 449225 h 955998"/>
                <a:gd name="connsiteX2" fmla="*/ 38445 w 752995"/>
                <a:gd name="connsiteY2" fmla="*/ 216994 h 955998"/>
                <a:gd name="connsiteX3" fmla="*/ 57883 w 752995"/>
                <a:gd name="connsiteY3" fmla="*/ 173527 h 955998"/>
                <a:gd name="connsiteX4" fmla="*/ 59617 w 752995"/>
                <a:gd name="connsiteY4" fmla="*/ 167956 h 955998"/>
                <a:gd name="connsiteX5" fmla="*/ 62607 w 752995"/>
                <a:gd name="connsiteY5" fmla="*/ 162962 h 955998"/>
                <a:gd name="connsiteX6" fmla="*/ 65934 w 752995"/>
                <a:gd name="connsiteY6" fmla="*/ 155523 h 955998"/>
                <a:gd name="connsiteX7" fmla="*/ 78684 w 752995"/>
                <a:gd name="connsiteY7" fmla="*/ 136113 h 955998"/>
                <a:gd name="connsiteX8" fmla="*/ 84129 w 752995"/>
                <a:gd name="connsiteY8" fmla="*/ 127018 h 955998"/>
                <a:gd name="connsiteX9" fmla="*/ 85951 w 752995"/>
                <a:gd name="connsiteY9" fmla="*/ 125050 h 955998"/>
                <a:gd name="connsiteX10" fmla="*/ 99249 w 752995"/>
                <a:gd name="connsiteY10" fmla="*/ 104804 h 955998"/>
                <a:gd name="connsiteX11" fmla="*/ 179743 w 752995"/>
                <a:gd name="connsiteY11" fmla="*/ 42306 h 955998"/>
                <a:gd name="connsiteX12" fmla="*/ 198154 w 752995"/>
                <a:gd name="connsiteY12" fmla="*/ 38881 h 955998"/>
                <a:gd name="connsiteX13" fmla="*/ 211345 w 752995"/>
                <a:gd name="connsiteY13" fmla="*/ 32054 h 955998"/>
                <a:gd name="connsiteX14" fmla="*/ 329423 w 752995"/>
                <a:gd name="connsiteY14" fmla="*/ 2222 h 955998"/>
                <a:gd name="connsiteX15" fmla="*/ 660240 w 752995"/>
                <a:gd name="connsiteY15" fmla="*/ 194745 h 955998"/>
                <a:gd name="connsiteX16" fmla="*/ 658589 w 752995"/>
                <a:gd name="connsiteY16" fmla="*/ 240516 h 955998"/>
                <a:gd name="connsiteX17" fmla="*/ 647558 w 752995"/>
                <a:gd name="connsiteY17" fmla="*/ 275955 h 955998"/>
                <a:gd name="connsiteX18" fmla="*/ 686762 w 752995"/>
                <a:gd name="connsiteY18" fmla="*/ 303986 h 955998"/>
                <a:gd name="connsiteX19" fmla="*/ 752135 w 752995"/>
                <a:gd name="connsiteY19" fmla="*/ 423830 h 955998"/>
                <a:gd name="connsiteX20" fmla="*/ 678093 w 752995"/>
                <a:gd name="connsiteY20" fmla="*/ 591390 h 955998"/>
                <a:gd name="connsiteX21" fmla="*/ 673855 w 752995"/>
                <a:gd name="connsiteY21" fmla="*/ 594559 h 955998"/>
                <a:gd name="connsiteX22" fmla="*/ 705493 w 752995"/>
                <a:gd name="connsiteY22" fmla="*/ 633220 h 955998"/>
                <a:gd name="connsiteX23" fmla="*/ 726134 w 752995"/>
                <a:gd name="connsiteY23" fmla="*/ 698402 h 955998"/>
                <a:gd name="connsiteX24" fmla="*/ 441022 w 752995"/>
                <a:gd name="connsiteY24" fmla="*/ 953776 h 955998"/>
                <a:gd name="connsiteX25" fmla="*/ 143301 w 752995"/>
                <a:gd name="connsiteY25" fmla="*/ 845955 h 955998"/>
                <a:gd name="connsiteX26" fmla="*/ 133149 w 752995"/>
                <a:gd name="connsiteY26" fmla="*/ 827597 h 955998"/>
                <a:gd name="connsiteX27" fmla="*/ 99250 w 752995"/>
                <a:gd name="connsiteY27" fmla="*/ 793646 h 955998"/>
                <a:gd name="connsiteX28" fmla="*/ 4574 w 752995"/>
                <a:gd name="connsiteY28" fmla="*/ 532934 h 95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995" h="955998">
                  <a:moveTo>
                    <a:pt x="4574" y="532934"/>
                  </a:moveTo>
                  <a:cubicBezTo>
                    <a:pt x="1575" y="505895"/>
                    <a:pt x="0" y="477900"/>
                    <a:pt x="0" y="449225"/>
                  </a:cubicBezTo>
                  <a:cubicBezTo>
                    <a:pt x="0" y="363201"/>
                    <a:pt x="14173" y="283286"/>
                    <a:pt x="38445" y="216994"/>
                  </a:cubicBezTo>
                  <a:lnTo>
                    <a:pt x="57883" y="173527"/>
                  </a:lnTo>
                  <a:lnTo>
                    <a:pt x="59617" y="167956"/>
                  </a:lnTo>
                  <a:lnTo>
                    <a:pt x="62607" y="162962"/>
                  </a:lnTo>
                  <a:lnTo>
                    <a:pt x="65934" y="155523"/>
                  </a:lnTo>
                  <a:lnTo>
                    <a:pt x="78684" y="136113"/>
                  </a:lnTo>
                  <a:lnTo>
                    <a:pt x="84129" y="127018"/>
                  </a:lnTo>
                  <a:lnTo>
                    <a:pt x="85951" y="125050"/>
                  </a:lnTo>
                  <a:lnTo>
                    <a:pt x="99249" y="104804"/>
                  </a:lnTo>
                  <a:cubicBezTo>
                    <a:pt x="123202" y="74946"/>
                    <a:pt x="150435" y="53372"/>
                    <a:pt x="179743" y="42306"/>
                  </a:cubicBezTo>
                  <a:lnTo>
                    <a:pt x="198154" y="38881"/>
                  </a:lnTo>
                  <a:lnTo>
                    <a:pt x="211345" y="32054"/>
                  </a:lnTo>
                  <a:cubicBezTo>
                    <a:pt x="247033" y="16961"/>
                    <a:pt x="286902" y="6561"/>
                    <a:pt x="329423" y="2222"/>
                  </a:cubicBezTo>
                  <a:cubicBezTo>
                    <a:pt x="499507" y="-15134"/>
                    <a:pt x="647619" y="71062"/>
                    <a:pt x="660240" y="194745"/>
                  </a:cubicBezTo>
                  <a:cubicBezTo>
                    <a:pt x="661818" y="210205"/>
                    <a:pt x="661204" y="225519"/>
                    <a:pt x="658589" y="240516"/>
                  </a:cubicBezTo>
                  <a:lnTo>
                    <a:pt x="647558" y="275955"/>
                  </a:lnTo>
                  <a:lnTo>
                    <a:pt x="686762" y="303986"/>
                  </a:lnTo>
                  <a:cubicBezTo>
                    <a:pt x="723616" y="336340"/>
                    <a:pt x="747402" y="377449"/>
                    <a:pt x="752135" y="423830"/>
                  </a:cubicBezTo>
                  <a:cubicBezTo>
                    <a:pt x="758445" y="485672"/>
                    <a:pt x="729688" y="545176"/>
                    <a:pt x="678093" y="591390"/>
                  </a:cubicBezTo>
                  <a:lnTo>
                    <a:pt x="673855" y="594559"/>
                  </a:lnTo>
                  <a:lnTo>
                    <a:pt x="705493" y="633220"/>
                  </a:lnTo>
                  <a:cubicBezTo>
                    <a:pt x="716638" y="653339"/>
                    <a:pt x="723768" y="675212"/>
                    <a:pt x="726134" y="698402"/>
                  </a:cubicBezTo>
                  <a:cubicBezTo>
                    <a:pt x="738755" y="822085"/>
                    <a:pt x="611105" y="936420"/>
                    <a:pt x="441022" y="953776"/>
                  </a:cubicBezTo>
                  <a:cubicBezTo>
                    <a:pt x="313459" y="966793"/>
                    <a:pt x="198255" y="921562"/>
                    <a:pt x="143301" y="845955"/>
                  </a:cubicBezTo>
                  <a:lnTo>
                    <a:pt x="133149" y="827597"/>
                  </a:lnTo>
                  <a:lnTo>
                    <a:pt x="99250" y="793646"/>
                  </a:lnTo>
                  <a:cubicBezTo>
                    <a:pt x="51345" y="733932"/>
                    <a:pt x="16568" y="641089"/>
                    <a:pt x="4574" y="532934"/>
                  </a:cubicBezTo>
                  <a:close/>
                </a:path>
              </a:pathLst>
            </a:custGeom>
            <a:solidFill>
              <a:srgbClr val="FFD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C6567A7-F72B-4C19-9987-E60A25B78230}"/>
              </a:ext>
            </a:extLst>
          </p:cNvPr>
          <p:cNvGrpSpPr/>
          <p:nvPr/>
        </p:nvGrpSpPr>
        <p:grpSpPr>
          <a:xfrm>
            <a:off x="6478938" y="3252516"/>
            <a:ext cx="860367" cy="283163"/>
            <a:chOff x="5564605" y="4271168"/>
            <a:chExt cx="2287913" cy="752996"/>
          </a:xfrm>
        </p:grpSpPr>
        <p:sp>
          <p:nvSpPr>
            <p:cNvPr id="86" name="자유형: 도형 91">
              <a:extLst>
                <a:ext uri="{FF2B5EF4-FFF2-40B4-BE49-F238E27FC236}">
                  <a16:creationId xmlns:a16="http://schemas.microsoft.com/office/drawing/2014/main" id="{682DECC5-AAEA-40BB-9B0E-56FB2CAA0F70}"/>
                </a:ext>
              </a:extLst>
            </p:cNvPr>
            <p:cNvSpPr/>
            <p:nvPr/>
          </p:nvSpPr>
          <p:spPr>
            <a:xfrm rot="5749590">
              <a:off x="5666106" y="4169668"/>
              <a:ext cx="752995" cy="955998"/>
            </a:xfrm>
            <a:custGeom>
              <a:avLst/>
              <a:gdLst>
                <a:gd name="connsiteX0" fmla="*/ 4574 w 752995"/>
                <a:gd name="connsiteY0" fmla="*/ 532934 h 955998"/>
                <a:gd name="connsiteX1" fmla="*/ 0 w 752995"/>
                <a:gd name="connsiteY1" fmla="*/ 449225 h 955998"/>
                <a:gd name="connsiteX2" fmla="*/ 38445 w 752995"/>
                <a:gd name="connsiteY2" fmla="*/ 216994 h 955998"/>
                <a:gd name="connsiteX3" fmla="*/ 57883 w 752995"/>
                <a:gd name="connsiteY3" fmla="*/ 173527 h 955998"/>
                <a:gd name="connsiteX4" fmla="*/ 59617 w 752995"/>
                <a:gd name="connsiteY4" fmla="*/ 167956 h 955998"/>
                <a:gd name="connsiteX5" fmla="*/ 62607 w 752995"/>
                <a:gd name="connsiteY5" fmla="*/ 162962 h 955998"/>
                <a:gd name="connsiteX6" fmla="*/ 65934 w 752995"/>
                <a:gd name="connsiteY6" fmla="*/ 155523 h 955998"/>
                <a:gd name="connsiteX7" fmla="*/ 78684 w 752995"/>
                <a:gd name="connsiteY7" fmla="*/ 136113 h 955998"/>
                <a:gd name="connsiteX8" fmla="*/ 84129 w 752995"/>
                <a:gd name="connsiteY8" fmla="*/ 127018 h 955998"/>
                <a:gd name="connsiteX9" fmla="*/ 85951 w 752995"/>
                <a:gd name="connsiteY9" fmla="*/ 125050 h 955998"/>
                <a:gd name="connsiteX10" fmla="*/ 99249 w 752995"/>
                <a:gd name="connsiteY10" fmla="*/ 104804 h 955998"/>
                <a:gd name="connsiteX11" fmla="*/ 179743 w 752995"/>
                <a:gd name="connsiteY11" fmla="*/ 42306 h 955998"/>
                <a:gd name="connsiteX12" fmla="*/ 198154 w 752995"/>
                <a:gd name="connsiteY12" fmla="*/ 38881 h 955998"/>
                <a:gd name="connsiteX13" fmla="*/ 211345 w 752995"/>
                <a:gd name="connsiteY13" fmla="*/ 32054 h 955998"/>
                <a:gd name="connsiteX14" fmla="*/ 329423 w 752995"/>
                <a:gd name="connsiteY14" fmla="*/ 2222 h 955998"/>
                <a:gd name="connsiteX15" fmla="*/ 660240 w 752995"/>
                <a:gd name="connsiteY15" fmla="*/ 194745 h 955998"/>
                <a:gd name="connsiteX16" fmla="*/ 658589 w 752995"/>
                <a:gd name="connsiteY16" fmla="*/ 240516 h 955998"/>
                <a:gd name="connsiteX17" fmla="*/ 647558 w 752995"/>
                <a:gd name="connsiteY17" fmla="*/ 275955 h 955998"/>
                <a:gd name="connsiteX18" fmla="*/ 686762 w 752995"/>
                <a:gd name="connsiteY18" fmla="*/ 303986 h 955998"/>
                <a:gd name="connsiteX19" fmla="*/ 752135 w 752995"/>
                <a:gd name="connsiteY19" fmla="*/ 423830 h 955998"/>
                <a:gd name="connsiteX20" fmla="*/ 678093 w 752995"/>
                <a:gd name="connsiteY20" fmla="*/ 591390 h 955998"/>
                <a:gd name="connsiteX21" fmla="*/ 673855 w 752995"/>
                <a:gd name="connsiteY21" fmla="*/ 594559 h 955998"/>
                <a:gd name="connsiteX22" fmla="*/ 705493 w 752995"/>
                <a:gd name="connsiteY22" fmla="*/ 633220 h 955998"/>
                <a:gd name="connsiteX23" fmla="*/ 726134 w 752995"/>
                <a:gd name="connsiteY23" fmla="*/ 698402 h 955998"/>
                <a:gd name="connsiteX24" fmla="*/ 441022 w 752995"/>
                <a:gd name="connsiteY24" fmla="*/ 953776 h 955998"/>
                <a:gd name="connsiteX25" fmla="*/ 143301 w 752995"/>
                <a:gd name="connsiteY25" fmla="*/ 845955 h 955998"/>
                <a:gd name="connsiteX26" fmla="*/ 133149 w 752995"/>
                <a:gd name="connsiteY26" fmla="*/ 827597 h 955998"/>
                <a:gd name="connsiteX27" fmla="*/ 99250 w 752995"/>
                <a:gd name="connsiteY27" fmla="*/ 793646 h 955998"/>
                <a:gd name="connsiteX28" fmla="*/ 4574 w 752995"/>
                <a:gd name="connsiteY28" fmla="*/ 532934 h 95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995" h="955998">
                  <a:moveTo>
                    <a:pt x="4574" y="532934"/>
                  </a:moveTo>
                  <a:cubicBezTo>
                    <a:pt x="1575" y="505895"/>
                    <a:pt x="0" y="477900"/>
                    <a:pt x="0" y="449225"/>
                  </a:cubicBezTo>
                  <a:cubicBezTo>
                    <a:pt x="0" y="363201"/>
                    <a:pt x="14173" y="283286"/>
                    <a:pt x="38445" y="216994"/>
                  </a:cubicBezTo>
                  <a:lnTo>
                    <a:pt x="57883" y="173527"/>
                  </a:lnTo>
                  <a:lnTo>
                    <a:pt x="59617" y="167956"/>
                  </a:lnTo>
                  <a:lnTo>
                    <a:pt x="62607" y="162962"/>
                  </a:lnTo>
                  <a:lnTo>
                    <a:pt x="65934" y="155523"/>
                  </a:lnTo>
                  <a:lnTo>
                    <a:pt x="78684" y="136113"/>
                  </a:lnTo>
                  <a:lnTo>
                    <a:pt x="84129" y="127018"/>
                  </a:lnTo>
                  <a:lnTo>
                    <a:pt x="85951" y="125050"/>
                  </a:lnTo>
                  <a:lnTo>
                    <a:pt x="99249" y="104804"/>
                  </a:lnTo>
                  <a:cubicBezTo>
                    <a:pt x="123202" y="74946"/>
                    <a:pt x="150435" y="53372"/>
                    <a:pt x="179743" y="42306"/>
                  </a:cubicBezTo>
                  <a:lnTo>
                    <a:pt x="198154" y="38881"/>
                  </a:lnTo>
                  <a:lnTo>
                    <a:pt x="211345" y="32054"/>
                  </a:lnTo>
                  <a:cubicBezTo>
                    <a:pt x="247033" y="16961"/>
                    <a:pt x="286902" y="6561"/>
                    <a:pt x="329423" y="2222"/>
                  </a:cubicBezTo>
                  <a:cubicBezTo>
                    <a:pt x="499507" y="-15134"/>
                    <a:pt x="647619" y="71062"/>
                    <a:pt x="660240" y="194745"/>
                  </a:cubicBezTo>
                  <a:cubicBezTo>
                    <a:pt x="661818" y="210205"/>
                    <a:pt x="661204" y="225519"/>
                    <a:pt x="658589" y="240516"/>
                  </a:cubicBezTo>
                  <a:lnTo>
                    <a:pt x="647558" y="275955"/>
                  </a:lnTo>
                  <a:lnTo>
                    <a:pt x="686762" y="303986"/>
                  </a:lnTo>
                  <a:cubicBezTo>
                    <a:pt x="723616" y="336340"/>
                    <a:pt x="747402" y="377449"/>
                    <a:pt x="752135" y="423830"/>
                  </a:cubicBezTo>
                  <a:cubicBezTo>
                    <a:pt x="758445" y="485672"/>
                    <a:pt x="729688" y="545176"/>
                    <a:pt x="678093" y="591390"/>
                  </a:cubicBezTo>
                  <a:lnTo>
                    <a:pt x="673855" y="594559"/>
                  </a:lnTo>
                  <a:lnTo>
                    <a:pt x="705493" y="633220"/>
                  </a:lnTo>
                  <a:cubicBezTo>
                    <a:pt x="716638" y="653339"/>
                    <a:pt x="723768" y="675212"/>
                    <a:pt x="726134" y="698402"/>
                  </a:cubicBezTo>
                  <a:cubicBezTo>
                    <a:pt x="738755" y="822085"/>
                    <a:pt x="611105" y="936420"/>
                    <a:pt x="441022" y="953776"/>
                  </a:cubicBezTo>
                  <a:cubicBezTo>
                    <a:pt x="313459" y="966793"/>
                    <a:pt x="198255" y="921562"/>
                    <a:pt x="143301" y="845955"/>
                  </a:cubicBezTo>
                  <a:lnTo>
                    <a:pt x="133149" y="827597"/>
                  </a:lnTo>
                  <a:lnTo>
                    <a:pt x="99250" y="793646"/>
                  </a:lnTo>
                  <a:cubicBezTo>
                    <a:pt x="51345" y="733932"/>
                    <a:pt x="16568" y="641089"/>
                    <a:pt x="4574" y="532934"/>
                  </a:cubicBezTo>
                  <a:close/>
                </a:path>
              </a:pathLst>
            </a:custGeom>
            <a:solidFill>
              <a:srgbClr val="FFB6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87" name="자유형: 도형 94">
              <a:extLst>
                <a:ext uri="{FF2B5EF4-FFF2-40B4-BE49-F238E27FC236}">
                  <a16:creationId xmlns:a16="http://schemas.microsoft.com/office/drawing/2014/main" id="{93F27A27-CC47-4E8E-901D-AA9E353F1B5D}"/>
                </a:ext>
              </a:extLst>
            </p:cNvPr>
            <p:cNvSpPr/>
            <p:nvPr/>
          </p:nvSpPr>
          <p:spPr>
            <a:xfrm rot="5749590">
              <a:off x="6998021" y="4169667"/>
              <a:ext cx="752995" cy="955998"/>
            </a:xfrm>
            <a:custGeom>
              <a:avLst/>
              <a:gdLst>
                <a:gd name="connsiteX0" fmla="*/ 4574 w 752995"/>
                <a:gd name="connsiteY0" fmla="*/ 532934 h 955998"/>
                <a:gd name="connsiteX1" fmla="*/ 0 w 752995"/>
                <a:gd name="connsiteY1" fmla="*/ 449225 h 955998"/>
                <a:gd name="connsiteX2" fmla="*/ 38445 w 752995"/>
                <a:gd name="connsiteY2" fmla="*/ 216994 h 955998"/>
                <a:gd name="connsiteX3" fmla="*/ 57883 w 752995"/>
                <a:gd name="connsiteY3" fmla="*/ 173527 h 955998"/>
                <a:gd name="connsiteX4" fmla="*/ 59617 w 752995"/>
                <a:gd name="connsiteY4" fmla="*/ 167956 h 955998"/>
                <a:gd name="connsiteX5" fmla="*/ 62607 w 752995"/>
                <a:gd name="connsiteY5" fmla="*/ 162962 h 955998"/>
                <a:gd name="connsiteX6" fmla="*/ 65934 w 752995"/>
                <a:gd name="connsiteY6" fmla="*/ 155523 h 955998"/>
                <a:gd name="connsiteX7" fmla="*/ 78684 w 752995"/>
                <a:gd name="connsiteY7" fmla="*/ 136113 h 955998"/>
                <a:gd name="connsiteX8" fmla="*/ 84129 w 752995"/>
                <a:gd name="connsiteY8" fmla="*/ 127018 h 955998"/>
                <a:gd name="connsiteX9" fmla="*/ 85951 w 752995"/>
                <a:gd name="connsiteY9" fmla="*/ 125050 h 955998"/>
                <a:gd name="connsiteX10" fmla="*/ 99249 w 752995"/>
                <a:gd name="connsiteY10" fmla="*/ 104804 h 955998"/>
                <a:gd name="connsiteX11" fmla="*/ 179743 w 752995"/>
                <a:gd name="connsiteY11" fmla="*/ 42306 h 955998"/>
                <a:gd name="connsiteX12" fmla="*/ 198154 w 752995"/>
                <a:gd name="connsiteY12" fmla="*/ 38881 h 955998"/>
                <a:gd name="connsiteX13" fmla="*/ 211345 w 752995"/>
                <a:gd name="connsiteY13" fmla="*/ 32054 h 955998"/>
                <a:gd name="connsiteX14" fmla="*/ 329423 w 752995"/>
                <a:gd name="connsiteY14" fmla="*/ 2222 h 955998"/>
                <a:gd name="connsiteX15" fmla="*/ 660240 w 752995"/>
                <a:gd name="connsiteY15" fmla="*/ 194745 h 955998"/>
                <a:gd name="connsiteX16" fmla="*/ 658589 w 752995"/>
                <a:gd name="connsiteY16" fmla="*/ 240516 h 955998"/>
                <a:gd name="connsiteX17" fmla="*/ 647558 w 752995"/>
                <a:gd name="connsiteY17" fmla="*/ 275955 h 955998"/>
                <a:gd name="connsiteX18" fmla="*/ 686762 w 752995"/>
                <a:gd name="connsiteY18" fmla="*/ 303986 h 955998"/>
                <a:gd name="connsiteX19" fmla="*/ 752135 w 752995"/>
                <a:gd name="connsiteY19" fmla="*/ 423830 h 955998"/>
                <a:gd name="connsiteX20" fmla="*/ 678093 w 752995"/>
                <a:gd name="connsiteY20" fmla="*/ 591390 h 955998"/>
                <a:gd name="connsiteX21" fmla="*/ 673855 w 752995"/>
                <a:gd name="connsiteY21" fmla="*/ 594559 h 955998"/>
                <a:gd name="connsiteX22" fmla="*/ 705493 w 752995"/>
                <a:gd name="connsiteY22" fmla="*/ 633220 h 955998"/>
                <a:gd name="connsiteX23" fmla="*/ 726134 w 752995"/>
                <a:gd name="connsiteY23" fmla="*/ 698402 h 955998"/>
                <a:gd name="connsiteX24" fmla="*/ 441022 w 752995"/>
                <a:gd name="connsiteY24" fmla="*/ 953776 h 955998"/>
                <a:gd name="connsiteX25" fmla="*/ 143301 w 752995"/>
                <a:gd name="connsiteY25" fmla="*/ 845955 h 955998"/>
                <a:gd name="connsiteX26" fmla="*/ 133149 w 752995"/>
                <a:gd name="connsiteY26" fmla="*/ 827597 h 955998"/>
                <a:gd name="connsiteX27" fmla="*/ 99250 w 752995"/>
                <a:gd name="connsiteY27" fmla="*/ 793646 h 955998"/>
                <a:gd name="connsiteX28" fmla="*/ 4574 w 752995"/>
                <a:gd name="connsiteY28" fmla="*/ 532934 h 95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995" h="955998">
                  <a:moveTo>
                    <a:pt x="4574" y="532934"/>
                  </a:moveTo>
                  <a:cubicBezTo>
                    <a:pt x="1575" y="505895"/>
                    <a:pt x="0" y="477900"/>
                    <a:pt x="0" y="449225"/>
                  </a:cubicBezTo>
                  <a:cubicBezTo>
                    <a:pt x="0" y="363201"/>
                    <a:pt x="14173" y="283286"/>
                    <a:pt x="38445" y="216994"/>
                  </a:cubicBezTo>
                  <a:lnTo>
                    <a:pt x="57883" y="173527"/>
                  </a:lnTo>
                  <a:lnTo>
                    <a:pt x="59617" y="167956"/>
                  </a:lnTo>
                  <a:lnTo>
                    <a:pt x="62607" y="162962"/>
                  </a:lnTo>
                  <a:lnTo>
                    <a:pt x="65934" y="155523"/>
                  </a:lnTo>
                  <a:lnTo>
                    <a:pt x="78684" y="136113"/>
                  </a:lnTo>
                  <a:lnTo>
                    <a:pt x="84129" y="127018"/>
                  </a:lnTo>
                  <a:lnTo>
                    <a:pt x="85951" y="125050"/>
                  </a:lnTo>
                  <a:lnTo>
                    <a:pt x="99249" y="104804"/>
                  </a:lnTo>
                  <a:cubicBezTo>
                    <a:pt x="123202" y="74946"/>
                    <a:pt x="150435" y="53372"/>
                    <a:pt x="179743" y="42306"/>
                  </a:cubicBezTo>
                  <a:lnTo>
                    <a:pt x="198154" y="38881"/>
                  </a:lnTo>
                  <a:lnTo>
                    <a:pt x="211345" y="32054"/>
                  </a:lnTo>
                  <a:cubicBezTo>
                    <a:pt x="247033" y="16961"/>
                    <a:pt x="286902" y="6561"/>
                    <a:pt x="329423" y="2222"/>
                  </a:cubicBezTo>
                  <a:cubicBezTo>
                    <a:pt x="499507" y="-15134"/>
                    <a:pt x="647619" y="71062"/>
                    <a:pt x="660240" y="194745"/>
                  </a:cubicBezTo>
                  <a:cubicBezTo>
                    <a:pt x="661818" y="210205"/>
                    <a:pt x="661204" y="225519"/>
                    <a:pt x="658589" y="240516"/>
                  </a:cubicBezTo>
                  <a:lnTo>
                    <a:pt x="647558" y="275955"/>
                  </a:lnTo>
                  <a:lnTo>
                    <a:pt x="686762" y="303986"/>
                  </a:lnTo>
                  <a:cubicBezTo>
                    <a:pt x="723616" y="336340"/>
                    <a:pt x="747402" y="377449"/>
                    <a:pt x="752135" y="423830"/>
                  </a:cubicBezTo>
                  <a:cubicBezTo>
                    <a:pt x="758445" y="485672"/>
                    <a:pt x="729688" y="545176"/>
                    <a:pt x="678093" y="591390"/>
                  </a:cubicBezTo>
                  <a:lnTo>
                    <a:pt x="673855" y="594559"/>
                  </a:lnTo>
                  <a:lnTo>
                    <a:pt x="705493" y="633220"/>
                  </a:lnTo>
                  <a:cubicBezTo>
                    <a:pt x="716638" y="653339"/>
                    <a:pt x="723768" y="675212"/>
                    <a:pt x="726134" y="698402"/>
                  </a:cubicBezTo>
                  <a:cubicBezTo>
                    <a:pt x="738755" y="822085"/>
                    <a:pt x="611105" y="936420"/>
                    <a:pt x="441022" y="953776"/>
                  </a:cubicBezTo>
                  <a:cubicBezTo>
                    <a:pt x="313459" y="966793"/>
                    <a:pt x="198255" y="921562"/>
                    <a:pt x="143301" y="845955"/>
                  </a:cubicBezTo>
                  <a:lnTo>
                    <a:pt x="133149" y="827597"/>
                  </a:lnTo>
                  <a:lnTo>
                    <a:pt x="99250" y="793646"/>
                  </a:lnTo>
                  <a:cubicBezTo>
                    <a:pt x="51345" y="733932"/>
                    <a:pt x="16568" y="641089"/>
                    <a:pt x="4574" y="532934"/>
                  </a:cubicBezTo>
                  <a:close/>
                </a:path>
              </a:pathLst>
            </a:custGeom>
            <a:solidFill>
              <a:srgbClr val="FFB6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90962C1-3AA4-4485-B71A-CDC3138113D5}"/>
              </a:ext>
            </a:extLst>
          </p:cNvPr>
          <p:cNvSpPr txBox="1"/>
          <p:nvPr/>
        </p:nvSpPr>
        <p:spPr>
          <a:xfrm>
            <a:off x="3270261" y="3273558"/>
            <a:ext cx="5730532" cy="86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QnA</a:t>
            </a:r>
            <a:r>
              <a:rPr lang="en-US" altLang="ko-KR" sz="4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&amp; Thank you</a:t>
            </a:r>
            <a:endParaRPr lang="ko-KR" altLang="en-US" sz="4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88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FCB54344-4F4A-432B-91B3-EDCC3BA263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" t="14306" r="6079" b="-1884"/>
          <a:stretch/>
        </p:blipFill>
        <p:spPr>
          <a:xfrm rot="694358">
            <a:off x="10499917" y="4856781"/>
            <a:ext cx="1230283" cy="1259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5DD5C49-4853-4DF3-9E50-5F4F39000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310" y="5486397"/>
            <a:ext cx="1371603" cy="1371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5613C6-1729-4E42-8E81-8423E76A9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54" y="4886059"/>
            <a:ext cx="2098782" cy="20987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자유형 136">
            <a:extLst>
              <a:ext uri="{FF2B5EF4-FFF2-40B4-BE49-F238E27FC236}">
                <a16:creationId xmlns:a16="http://schemas.microsoft.com/office/drawing/2014/main" id="{27D3527A-2F96-4682-993B-7EF57FE45F44}"/>
              </a:ext>
            </a:extLst>
          </p:cNvPr>
          <p:cNvSpPr/>
          <p:nvPr/>
        </p:nvSpPr>
        <p:spPr>
          <a:xfrm rot="16200000">
            <a:off x="2271945" y="-786435"/>
            <a:ext cx="671013" cy="3147450"/>
          </a:xfrm>
          <a:custGeom>
            <a:avLst/>
            <a:gdLst>
              <a:gd name="connsiteX0" fmla="*/ 671013 w 671013"/>
              <a:gd name="connsiteY0" fmla="*/ 0 h 3147450"/>
              <a:gd name="connsiteX1" fmla="*/ 671013 w 671013"/>
              <a:gd name="connsiteY1" fmla="*/ 629490 h 3147450"/>
              <a:gd name="connsiteX2" fmla="*/ 671013 w 671013"/>
              <a:gd name="connsiteY2" fmla="*/ 1290455 h 3147450"/>
              <a:gd name="connsiteX3" fmla="*/ 671013 w 671013"/>
              <a:gd name="connsiteY3" fmla="*/ 1951419 h 3147450"/>
              <a:gd name="connsiteX4" fmla="*/ 671013 w 671013"/>
              <a:gd name="connsiteY4" fmla="*/ 2549435 h 3147450"/>
              <a:gd name="connsiteX5" fmla="*/ 671013 w 671013"/>
              <a:gd name="connsiteY5" fmla="*/ 3147450 h 3147450"/>
              <a:gd name="connsiteX6" fmla="*/ 666680 w 671013"/>
              <a:gd name="connsiteY6" fmla="*/ 3147450 h 3147450"/>
              <a:gd name="connsiteX7" fmla="*/ 339316 w 671013"/>
              <a:gd name="connsiteY7" fmla="*/ 2902395 h 3147450"/>
              <a:gd name="connsiteX8" fmla="*/ 11952 w 671013"/>
              <a:gd name="connsiteY8" fmla="*/ 3147450 h 3147450"/>
              <a:gd name="connsiteX9" fmla="*/ 0 w 671013"/>
              <a:gd name="connsiteY9" fmla="*/ 3147450 h 3147450"/>
              <a:gd name="connsiteX10" fmla="*/ 0 w 671013"/>
              <a:gd name="connsiteY10" fmla="*/ 2455011 h 3147450"/>
              <a:gd name="connsiteX11" fmla="*/ 0 w 671013"/>
              <a:gd name="connsiteY11" fmla="*/ 1919945 h 3147450"/>
              <a:gd name="connsiteX12" fmla="*/ 0 w 671013"/>
              <a:gd name="connsiteY12" fmla="*/ 1290454 h 3147450"/>
              <a:gd name="connsiteX13" fmla="*/ 0 w 671013"/>
              <a:gd name="connsiteY13" fmla="*/ 723913 h 3147450"/>
              <a:gd name="connsiteX14" fmla="*/ 0 w 671013"/>
              <a:gd name="connsiteY14" fmla="*/ 0 h 3147450"/>
              <a:gd name="connsiteX15" fmla="*/ 671013 w 671013"/>
              <a:gd name="connsiteY15" fmla="*/ 0 h 314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1013" h="3147450" fill="none" extrusionOk="0">
                <a:moveTo>
                  <a:pt x="671013" y="0"/>
                </a:moveTo>
                <a:cubicBezTo>
                  <a:pt x="649746" y="283993"/>
                  <a:pt x="694072" y="323212"/>
                  <a:pt x="671013" y="629490"/>
                </a:cubicBezTo>
                <a:cubicBezTo>
                  <a:pt x="647955" y="935768"/>
                  <a:pt x="683314" y="1113294"/>
                  <a:pt x="671013" y="1290455"/>
                </a:cubicBezTo>
                <a:cubicBezTo>
                  <a:pt x="658712" y="1467616"/>
                  <a:pt x="654281" y="1655966"/>
                  <a:pt x="671013" y="1951419"/>
                </a:cubicBezTo>
                <a:cubicBezTo>
                  <a:pt x="687745" y="2246872"/>
                  <a:pt x="692902" y="2307570"/>
                  <a:pt x="671013" y="2549435"/>
                </a:cubicBezTo>
                <a:cubicBezTo>
                  <a:pt x="649124" y="2791300"/>
                  <a:pt x="645402" y="2883327"/>
                  <a:pt x="671013" y="3147450"/>
                </a:cubicBezTo>
                <a:cubicBezTo>
                  <a:pt x="668946" y="3147336"/>
                  <a:pt x="667951" y="3147510"/>
                  <a:pt x="666680" y="3147450"/>
                </a:cubicBezTo>
                <a:cubicBezTo>
                  <a:pt x="582339" y="3093814"/>
                  <a:pt x="417226" y="2938007"/>
                  <a:pt x="339316" y="2902395"/>
                </a:cubicBezTo>
                <a:cubicBezTo>
                  <a:pt x="264807" y="2972746"/>
                  <a:pt x="117062" y="3086978"/>
                  <a:pt x="11952" y="3147450"/>
                </a:cubicBezTo>
                <a:cubicBezTo>
                  <a:pt x="7465" y="3147932"/>
                  <a:pt x="2523" y="3146994"/>
                  <a:pt x="0" y="3147450"/>
                </a:cubicBezTo>
                <a:cubicBezTo>
                  <a:pt x="31822" y="2872548"/>
                  <a:pt x="21662" y="2703606"/>
                  <a:pt x="0" y="2455011"/>
                </a:cubicBezTo>
                <a:cubicBezTo>
                  <a:pt x="-21662" y="2206416"/>
                  <a:pt x="26356" y="2075137"/>
                  <a:pt x="0" y="1919945"/>
                </a:cubicBezTo>
                <a:cubicBezTo>
                  <a:pt x="-26356" y="1764753"/>
                  <a:pt x="-14074" y="1530057"/>
                  <a:pt x="0" y="1290454"/>
                </a:cubicBezTo>
                <a:cubicBezTo>
                  <a:pt x="14074" y="1050851"/>
                  <a:pt x="24739" y="885783"/>
                  <a:pt x="0" y="723913"/>
                </a:cubicBezTo>
                <a:cubicBezTo>
                  <a:pt x="-24739" y="562043"/>
                  <a:pt x="-17598" y="279551"/>
                  <a:pt x="0" y="0"/>
                </a:cubicBezTo>
                <a:cubicBezTo>
                  <a:pt x="143814" y="-1962"/>
                  <a:pt x="437031" y="-24091"/>
                  <a:pt x="671013" y="0"/>
                </a:cubicBezTo>
                <a:close/>
              </a:path>
              <a:path w="671013" h="3147450" stroke="0" extrusionOk="0">
                <a:moveTo>
                  <a:pt x="671013" y="0"/>
                </a:moveTo>
                <a:cubicBezTo>
                  <a:pt x="664200" y="237793"/>
                  <a:pt x="686378" y="330429"/>
                  <a:pt x="671013" y="566541"/>
                </a:cubicBezTo>
                <a:cubicBezTo>
                  <a:pt x="655648" y="802653"/>
                  <a:pt x="684883" y="1013152"/>
                  <a:pt x="671013" y="1164557"/>
                </a:cubicBezTo>
                <a:cubicBezTo>
                  <a:pt x="657143" y="1315962"/>
                  <a:pt x="652724" y="1536419"/>
                  <a:pt x="671013" y="1762572"/>
                </a:cubicBezTo>
                <a:cubicBezTo>
                  <a:pt x="689302" y="1988726"/>
                  <a:pt x="667280" y="2300947"/>
                  <a:pt x="671013" y="2455011"/>
                </a:cubicBezTo>
                <a:cubicBezTo>
                  <a:pt x="674746" y="2609075"/>
                  <a:pt x="642746" y="2857638"/>
                  <a:pt x="671013" y="3147450"/>
                </a:cubicBezTo>
                <a:cubicBezTo>
                  <a:pt x="669065" y="3147623"/>
                  <a:pt x="667651" y="3147366"/>
                  <a:pt x="666680" y="3147450"/>
                </a:cubicBezTo>
                <a:cubicBezTo>
                  <a:pt x="577639" y="3097970"/>
                  <a:pt x="482506" y="3013464"/>
                  <a:pt x="339316" y="2902395"/>
                </a:cubicBezTo>
                <a:cubicBezTo>
                  <a:pt x="246400" y="2961516"/>
                  <a:pt x="104304" y="3081662"/>
                  <a:pt x="11952" y="3147450"/>
                </a:cubicBezTo>
                <a:cubicBezTo>
                  <a:pt x="8350" y="3146930"/>
                  <a:pt x="5221" y="3146864"/>
                  <a:pt x="0" y="3147450"/>
                </a:cubicBezTo>
                <a:cubicBezTo>
                  <a:pt x="17676" y="2919804"/>
                  <a:pt x="-24455" y="2690154"/>
                  <a:pt x="0" y="2517960"/>
                </a:cubicBezTo>
                <a:cubicBezTo>
                  <a:pt x="24455" y="2345766"/>
                  <a:pt x="797" y="2207547"/>
                  <a:pt x="0" y="1919945"/>
                </a:cubicBezTo>
                <a:cubicBezTo>
                  <a:pt x="-797" y="1632344"/>
                  <a:pt x="26742" y="1488811"/>
                  <a:pt x="0" y="1290454"/>
                </a:cubicBezTo>
                <a:cubicBezTo>
                  <a:pt x="-26742" y="1092097"/>
                  <a:pt x="17292" y="978732"/>
                  <a:pt x="0" y="692439"/>
                </a:cubicBezTo>
                <a:cubicBezTo>
                  <a:pt x="-17292" y="406146"/>
                  <a:pt x="-1104" y="259262"/>
                  <a:pt x="0" y="0"/>
                </a:cubicBezTo>
                <a:cubicBezTo>
                  <a:pt x="272710" y="21071"/>
                  <a:pt x="532101" y="-11332"/>
                  <a:pt x="671013" y="0"/>
                </a:cubicBezTo>
                <a:close/>
              </a:path>
            </a:pathLst>
          </a:custGeom>
          <a:solidFill>
            <a:srgbClr val="FFC5CD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357297848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EB29A-CEA5-4BA7-83F9-77E705EBE128}"/>
              </a:ext>
            </a:extLst>
          </p:cNvPr>
          <p:cNvSpPr txBox="1"/>
          <p:nvPr/>
        </p:nvSpPr>
        <p:spPr>
          <a:xfrm>
            <a:off x="954101" y="476966"/>
            <a:ext cx="301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기획배경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BCFD54D-4B6D-498A-A670-4FD685A90A39}"/>
              </a:ext>
            </a:extLst>
          </p:cNvPr>
          <p:cNvGrpSpPr/>
          <p:nvPr/>
        </p:nvGrpSpPr>
        <p:grpSpPr>
          <a:xfrm rot="1452024">
            <a:off x="10411162" y="5708772"/>
            <a:ext cx="879715" cy="296128"/>
            <a:chOff x="10207642" y="3661624"/>
            <a:chExt cx="2267168" cy="76316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485CFA76-E64B-4789-A954-CD058B53D91D}"/>
                </a:ext>
              </a:extLst>
            </p:cNvPr>
            <p:cNvSpPr/>
            <p:nvPr/>
          </p:nvSpPr>
          <p:spPr>
            <a:xfrm rot="5749590">
              <a:off x="10309143" y="3560123"/>
              <a:ext cx="752995" cy="955998"/>
            </a:xfrm>
            <a:custGeom>
              <a:avLst/>
              <a:gdLst>
                <a:gd name="connsiteX0" fmla="*/ 4574 w 752995"/>
                <a:gd name="connsiteY0" fmla="*/ 532934 h 955998"/>
                <a:gd name="connsiteX1" fmla="*/ 0 w 752995"/>
                <a:gd name="connsiteY1" fmla="*/ 449225 h 955998"/>
                <a:gd name="connsiteX2" fmla="*/ 38445 w 752995"/>
                <a:gd name="connsiteY2" fmla="*/ 216994 h 955998"/>
                <a:gd name="connsiteX3" fmla="*/ 57883 w 752995"/>
                <a:gd name="connsiteY3" fmla="*/ 173527 h 955998"/>
                <a:gd name="connsiteX4" fmla="*/ 59617 w 752995"/>
                <a:gd name="connsiteY4" fmla="*/ 167956 h 955998"/>
                <a:gd name="connsiteX5" fmla="*/ 62607 w 752995"/>
                <a:gd name="connsiteY5" fmla="*/ 162962 h 955998"/>
                <a:gd name="connsiteX6" fmla="*/ 65934 w 752995"/>
                <a:gd name="connsiteY6" fmla="*/ 155523 h 955998"/>
                <a:gd name="connsiteX7" fmla="*/ 78684 w 752995"/>
                <a:gd name="connsiteY7" fmla="*/ 136113 h 955998"/>
                <a:gd name="connsiteX8" fmla="*/ 84129 w 752995"/>
                <a:gd name="connsiteY8" fmla="*/ 127018 h 955998"/>
                <a:gd name="connsiteX9" fmla="*/ 85951 w 752995"/>
                <a:gd name="connsiteY9" fmla="*/ 125050 h 955998"/>
                <a:gd name="connsiteX10" fmla="*/ 99249 w 752995"/>
                <a:gd name="connsiteY10" fmla="*/ 104804 h 955998"/>
                <a:gd name="connsiteX11" fmla="*/ 179743 w 752995"/>
                <a:gd name="connsiteY11" fmla="*/ 42306 h 955998"/>
                <a:gd name="connsiteX12" fmla="*/ 198154 w 752995"/>
                <a:gd name="connsiteY12" fmla="*/ 38881 h 955998"/>
                <a:gd name="connsiteX13" fmla="*/ 211345 w 752995"/>
                <a:gd name="connsiteY13" fmla="*/ 32054 h 955998"/>
                <a:gd name="connsiteX14" fmla="*/ 329423 w 752995"/>
                <a:gd name="connsiteY14" fmla="*/ 2222 h 955998"/>
                <a:gd name="connsiteX15" fmla="*/ 660240 w 752995"/>
                <a:gd name="connsiteY15" fmla="*/ 194745 h 955998"/>
                <a:gd name="connsiteX16" fmla="*/ 658589 w 752995"/>
                <a:gd name="connsiteY16" fmla="*/ 240516 h 955998"/>
                <a:gd name="connsiteX17" fmla="*/ 647558 w 752995"/>
                <a:gd name="connsiteY17" fmla="*/ 275955 h 955998"/>
                <a:gd name="connsiteX18" fmla="*/ 686762 w 752995"/>
                <a:gd name="connsiteY18" fmla="*/ 303986 h 955998"/>
                <a:gd name="connsiteX19" fmla="*/ 752135 w 752995"/>
                <a:gd name="connsiteY19" fmla="*/ 423830 h 955998"/>
                <a:gd name="connsiteX20" fmla="*/ 678093 w 752995"/>
                <a:gd name="connsiteY20" fmla="*/ 591390 h 955998"/>
                <a:gd name="connsiteX21" fmla="*/ 673855 w 752995"/>
                <a:gd name="connsiteY21" fmla="*/ 594559 h 955998"/>
                <a:gd name="connsiteX22" fmla="*/ 705493 w 752995"/>
                <a:gd name="connsiteY22" fmla="*/ 633220 h 955998"/>
                <a:gd name="connsiteX23" fmla="*/ 726134 w 752995"/>
                <a:gd name="connsiteY23" fmla="*/ 698402 h 955998"/>
                <a:gd name="connsiteX24" fmla="*/ 441022 w 752995"/>
                <a:gd name="connsiteY24" fmla="*/ 953776 h 955998"/>
                <a:gd name="connsiteX25" fmla="*/ 143301 w 752995"/>
                <a:gd name="connsiteY25" fmla="*/ 845955 h 955998"/>
                <a:gd name="connsiteX26" fmla="*/ 133149 w 752995"/>
                <a:gd name="connsiteY26" fmla="*/ 827597 h 955998"/>
                <a:gd name="connsiteX27" fmla="*/ 99250 w 752995"/>
                <a:gd name="connsiteY27" fmla="*/ 793646 h 955998"/>
                <a:gd name="connsiteX28" fmla="*/ 4574 w 752995"/>
                <a:gd name="connsiteY28" fmla="*/ 532934 h 95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995" h="955998">
                  <a:moveTo>
                    <a:pt x="4574" y="532934"/>
                  </a:moveTo>
                  <a:cubicBezTo>
                    <a:pt x="1575" y="505895"/>
                    <a:pt x="0" y="477900"/>
                    <a:pt x="0" y="449225"/>
                  </a:cubicBezTo>
                  <a:cubicBezTo>
                    <a:pt x="0" y="363201"/>
                    <a:pt x="14173" y="283286"/>
                    <a:pt x="38445" y="216994"/>
                  </a:cubicBezTo>
                  <a:lnTo>
                    <a:pt x="57883" y="173527"/>
                  </a:lnTo>
                  <a:lnTo>
                    <a:pt x="59617" y="167956"/>
                  </a:lnTo>
                  <a:lnTo>
                    <a:pt x="62607" y="162962"/>
                  </a:lnTo>
                  <a:lnTo>
                    <a:pt x="65934" y="155523"/>
                  </a:lnTo>
                  <a:lnTo>
                    <a:pt x="78684" y="136113"/>
                  </a:lnTo>
                  <a:lnTo>
                    <a:pt x="84129" y="127018"/>
                  </a:lnTo>
                  <a:lnTo>
                    <a:pt x="85951" y="125050"/>
                  </a:lnTo>
                  <a:lnTo>
                    <a:pt x="99249" y="104804"/>
                  </a:lnTo>
                  <a:cubicBezTo>
                    <a:pt x="123202" y="74946"/>
                    <a:pt x="150435" y="53372"/>
                    <a:pt x="179743" y="42306"/>
                  </a:cubicBezTo>
                  <a:lnTo>
                    <a:pt x="198154" y="38881"/>
                  </a:lnTo>
                  <a:lnTo>
                    <a:pt x="211345" y="32054"/>
                  </a:lnTo>
                  <a:cubicBezTo>
                    <a:pt x="247033" y="16961"/>
                    <a:pt x="286902" y="6561"/>
                    <a:pt x="329423" y="2222"/>
                  </a:cubicBezTo>
                  <a:cubicBezTo>
                    <a:pt x="499507" y="-15134"/>
                    <a:pt x="647619" y="71062"/>
                    <a:pt x="660240" y="194745"/>
                  </a:cubicBezTo>
                  <a:cubicBezTo>
                    <a:pt x="661818" y="210205"/>
                    <a:pt x="661204" y="225519"/>
                    <a:pt x="658589" y="240516"/>
                  </a:cubicBezTo>
                  <a:lnTo>
                    <a:pt x="647558" y="275955"/>
                  </a:lnTo>
                  <a:lnTo>
                    <a:pt x="686762" y="303986"/>
                  </a:lnTo>
                  <a:cubicBezTo>
                    <a:pt x="723616" y="336340"/>
                    <a:pt x="747402" y="377449"/>
                    <a:pt x="752135" y="423830"/>
                  </a:cubicBezTo>
                  <a:cubicBezTo>
                    <a:pt x="758445" y="485672"/>
                    <a:pt x="729688" y="545176"/>
                    <a:pt x="678093" y="591390"/>
                  </a:cubicBezTo>
                  <a:lnTo>
                    <a:pt x="673855" y="594559"/>
                  </a:lnTo>
                  <a:lnTo>
                    <a:pt x="705493" y="633220"/>
                  </a:lnTo>
                  <a:cubicBezTo>
                    <a:pt x="716638" y="653339"/>
                    <a:pt x="723768" y="675212"/>
                    <a:pt x="726134" y="698402"/>
                  </a:cubicBezTo>
                  <a:cubicBezTo>
                    <a:pt x="738755" y="822085"/>
                    <a:pt x="611105" y="936420"/>
                    <a:pt x="441022" y="953776"/>
                  </a:cubicBezTo>
                  <a:cubicBezTo>
                    <a:pt x="313459" y="966793"/>
                    <a:pt x="198255" y="921562"/>
                    <a:pt x="143301" y="845955"/>
                  </a:cubicBezTo>
                  <a:lnTo>
                    <a:pt x="133149" y="827597"/>
                  </a:lnTo>
                  <a:lnTo>
                    <a:pt x="99250" y="793646"/>
                  </a:lnTo>
                  <a:cubicBezTo>
                    <a:pt x="51345" y="733932"/>
                    <a:pt x="16568" y="641089"/>
                    <a:pt x="4574" y="532934"/>
                  </a:cubicBezTo>
                  <a:close/>
                </a:path>
              </a:pathLst>
            </a:custGeom>
            <a:solidFill>
              <a:srgbClr val="FFD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6FDD09BC-7EF1-4964-8A46-274ADE76758C}"/>
                </a:ext>
              </a:extLst>
            </p:cNvPr>
            <p:cNvSpPr/>
            <p:nvPr/>
          </p:nvSpPr>
          <p:spPr>
            <a:xfrm rot="5749590">
              <a:off x="11620313" y="3570297"/>
              <a:ext cx="752995" cy="955998"/>
            </a:xfrm>
            <a:custGeom>
              <a:avLst/>
              <a:gdLst>
                <a:gd name="connsiteX0" fmla="*/ 4574 w 752995"/>
                <a:gd name="connsiteY0" fmla="*/ 532934 h 955998"/>
                <a:gd name="connsiteX1" fmla="*/ 0 w 752995"/>
                <a:gd name="connsiteY1" fmla="*/ 449225 h 955998"/>
                <a:gd name="connsiteX2" fmla="*/ 38445 w 752995"/>
                <a:gd name="connsiteY2" fmla="*/ 216994 h 955998"/>
                <a:gd name="connsiteX3" fmla="*/ 57883 w 752995"/>
                <a:gd name="connsiteY3" fmla="*/ 173527 h 955998"/>
                <a:gd name="connsiteX4" fmla="*/ 59617 w 752995"/>
                <a:gd name="connsiteY4" fmla="*/ 167956 h 955998"/>
                <a:gd name="connsiteX5" fmla="*/ 62607 w 752995"/>
                <a:gd name="connsiteY5" fmla="*/ 162962 h 955998"/>
                <a:gd name="connsiteX6" fmla="*/ 65934 w 752995"/>
                <a:gd name="connsiteY6" fmla="*/ 155523 h 955998"/>
                <a:gd name="connsiteX7" fmla="*/ 78684 w 752995"/>
                <a:gd name="connsiteY7" fmla="*/ 136113 h 955998"/>
                <a:gd name="connsiteX8" fmla="*/ 84129 w 752995"/>
                <a:gd name="connsiteY8" fmla="*/ 127018 h 955998"/>
                <a:gd name="connsiteX9" fmla="*/ 85951 w 752995"/>
                <a:gd name="connsiteY9" fmla="*/ 125050 h 955998"/>
                <a:gd name="connsiteX10" fmla="*/ 99249 w 752995"/>
                <a:gd name="connsiteY10" fmla="*/ 104804 h 955998"/>
                <a:gd name="connsiteX11" fmla="*/ 179743 w 752995"/>
                <a:gd name="connsiteY11" fmla="*/ 42306 h 955998"/>
                <a:gd name="connsiteX12" fmla="*/ 198154 w 752995"/>
                <a:gd name="connsiteY12" fmla="*/ 38881 h 955998"/>
                <a:gd name="connsiteX13" fmla="*/ 211345 w 752995"/>
                <a:gd name="connsiteY13" fmla="*/ 32054 h 955998"/>
                <a:gd name="connsiteX14" fmla="*/ 329423 w 752995"/>
                <a:gd name="connsiteY14" fmla="*/ 2222 h 955998"/>
                <a:gd name="connsiteX15" fmla="*/ 660240 w 752995"/>
                <a:gd name="connsiteY15" fmla="*/ 194745 h 955998"/>
                <a:gd name="connsiteX16" fmla="*/ 658589 w 752995"/>
                <a:gd name="connsiteY16" fmla="*/ 240516 h 955998"/>
                <a:gd name="connsiteX17" fmla="*/ 647558 w 752995"/>
                <a:gd name="connsiteY17" fmla="*/ 275955 h 955998"/>
                <a:gd name="connsiteX18" fmla="*/ 686762 w 752995"/>
                <a:gd name="connsiteY18" fmla="*/ 303986 h 955998"/>
                <a:gd name="connsiteX19" fmla="*/ 752135 w 752995"/>
                <a:gd name="connsiteY19" fmla="*/ 423830 h 955998"/>
                <a:gd name="connsiteX20" fmla="*/ 678093 w 752995"/>
                <a:gd name="connsiteY20" fmla="*/ 591390 h 955998"/>
                <a:gd name="connsiteX21" fmla="*/ 673855 w 752995"/>
                <a:gd name="connsiteY21" fmla="*/ 594559 h 955998"/>
                <a:gd name="connsiteX22" fmla="*/ 705493 w 752995"/>
                <a:gd name="connsiteY22" fmla="*/ 633220 h 955998"/>
                <a:gd name="connsiteX23" fmla="*/ 726134 w 752995"/>
                <a:gd name="connsiteY23" fmla="*/ 698402 h 955998"/>
                <a:gd name="connsiteX24" fmla="*/ 441022 w 752995"/>
                <a:gd name="connsiteY24" fmla="*/ 953776 h 955998"/>
                <a:gd name="connsiteX25" fmla="*/ 143301 w 752995"/>
                <a:gd name="connsiteY25" fmla="*/ 845955 h 955998"/>
                <a:gd name="connsiteX26" fmla="*/ 133149 w 752995"/>
                <a:gd name="connsiteY26" fmla="*/ 827597 h 955998"/>
                <a:gd name="connsiteX27" fmla="*/ 99250 w 752995"/>
                <a:gd name="connsiteY27" fmla="*/ 793646 h 955998"/>
                <a:gd name="connsiteX28" fmla="*/ 4574 w 752995"/>
                <a:gd name="connsiteY28" fmla="*/ 532934 h 95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995" h="955998">
                  <a:moveTo>
                    <a:pt x="4574" y="532934"/>
                  </a:moveTo>
                  <a:cubicBezTo>
                    <a:pt x="1575" y="505895"/>
                    <a:pt x="0" y="477900"/>
                    <a:pt x="0" y="449225"/>
                  </a:cubicBezTo>
                  <a:cubicBezTo>
                    <a:pt x="0" y="363201"/>
                    <a:pt x="14173" y="283286"/>
                    <a:pt x="38445" y="216994"/>
                  </a:cubicBezTo>
                  <a:lnTo>
                    <a:pt x="57883" y="173527"/>
                  </a:lnTo>
                  <a:lnTo>
                    <a:pt x="59617" y="167956"/>
                  </a:lnTo>
                  <a:lnTo>
                    <a:pt x="62607" y="162962"/>
                  </a:lnTo>
                  <a:lnTo>
                    <a:pt x="65934" y="155523"/>
                  </a:lnTo>
                  <a:lnTo>
                    <a:pt x="78684" y="136113"/>
                  </a:lnTo>
                  <a:lnTo>
                    <a:pt x="84129" y="127018"/>
                  </a:lnTo>
                  <a:lnTo>
                    <a:pt x="85951" y="125050"/>
                  </a:lnTo>
                  <a:lnTo>
                    <a:pt x="99249" y="104804"/>
                  </a:lnTo>
                  <a:cubicBezTo>
                    <a:pt x="123202" y="74946"/>
                    <a:pt x="150435" y="53372"/>
                    <a:pt x="179743" y="42306"/>
                  </a:cubicBezTo>
                  <a:lnTo>
                    <a:pt x="198154" y="38881"/>
                  </a:lnTo>
                  <a:lnTo>
                    <a:pt x="211345" y="32054"/>
                  </a:lnTo>
                  <a:cubicBezTo>
                    <a:pt x="247033" y="16961"/>
                    <a:pt x="286902" y="6561"/>
                    <a:pt x="329423" y="2222"/>
                  </a:cubicBezTo>
                  <a:cubicBezTo>
                    <a:pt x="499507" y="-15134"/>
                    <a:pt x="647619" y="71062"/>
                    <a:pt x="660240" y="194745"/>
                  </a:cubicBezTo>
                  <a:cubicBezTo>
                    <a:pt x="661818" y="210205"/>
                    <a:pt x="661204" y="225519"/>
                    <a:pt x="658589" y="240516"/>
                  </a:cubicBezTo>
                  <a:lnTo>
                    <a:pt x="647558" y="275955"/>
                  </a:lnTo>
                  <a:lnTo>
                    <a:pt x="686762" y="303986"/>
                  </a:lnTo>
                  <a:cubicBezTo>
                    <a:pt x="723616" y="336340"/>
                    <a:pt x="747402" y="377449"/>
                    <a:pt x="752135" y="423830"/>
                  </a:cubicBezTo>
                  <a:cubicBezTo>
                    <a:pt x="758445" y="485672"/>
                    <a:pt x="729688" y="545176"/>
                    <a:pt x="678093" y="591390"/>
                  </a:cubicBezTo>
                  <a:lnTo>
                    <a:pt x="673855" y="594559"/>
                  </a:lnTo>
                  <a:lnTo>
                    <a:pt x="705493" y="633220"/>
                  </a:lnTo>
                  <a:cubicBezTo>
                    <a:pt x="716638" y="653339"/>
                    <a:pt x="723768" y="675212"/>
                    <a:pt x="726134" y="698402"/>
                  </a:cubicBezTo>
                  <a:cubicBezTo>
                    <a:pt x="738755" y="822085"/>
                    <a:pt x="611105" y="936420"/>
                    <a:pt x="441022" y="953776"/>
                  </a:cubicBezTo>
                  <a:cubicBezTo>
                    <a:pt x="313459" y="966793"/>
                    <a:pt x="198255" y="921562"/>
                    <a:pt x="143301" y="845955"/>
                  </a:cubicBezTo>
                  <a:lnTo>
                    <a:pt x="133149" y="827597"/>
                  </a:lnTo>
                  <a:lnTo>
                    <a:pt x="99250" y="793646"/>
                  </a:lnTo>
                  <a:cubicBezTo>
                    <a:pt x="51345" y="733932"/>
                    <a:pt x="16568" y="641089"/>
                    <a:pt x="4574" y="532934"/>
                  </a:cubicBezTo>
                  <a:close/>
                </a:path>
              </a:pathLst>
            </a:custGeom>
            <a:solidFill>
              <a:srgbClr val="FFD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pic>
        <p:nvPicPr>
          <p:cNvPr id="13" name="Picture 2" descr="물음표가 있는 래브라도 또는 골든 리트리버 강아지 질문 이해하기 어려운 강아지 | 프리미엄 벡터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291" l="9585" r="99042">
                        <a14:backgroundMark x1="35623" y1="71565" x2="35942" y2="81470"/>
                        <a14:backgroundMark x1="36102" y1="82748" x2="35942" y2="83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87" y="2506662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물음표가 있는 래브라도 또는 골든 리트리버 강아지 질문 이해하기 어려운 강아지 | 프리미엄 벡터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93450" l="9744" r="99201">
                        <a14:foregroundMark x1="55751" y1="18530" x2="56070" y2="16933"/>
                        <a14:foregroundMark x1="55751" y1="26677" x2="56230" y2="27157"/>
                        <a14:backgroundMark x1="35623" y1="71565" x2="35942" y2="81470"/>
                        <a14:backgroundMark x1="36102" y1="82748" x2="35942" y2="83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95" t="9648" r="32817" b="69604"/>
          <a:stretch/>
        </p:blipFill>
        <p:spPr bwMode="auto">
          <a:xfrm>
            <a:off x="6277712" y="1817225"/>
            <a:ext cx="1769161" cy="202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5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모서리가 둥근 직사각형 157"/>
          <p:cNvSpPr/>
          <p:nvPr/>
        </p:nvSpPr>
        <p:spPr>
          <a:xfrm>
            <a:off x="782875" y="1516235"/>
            <a:ext cx="4298397" cy="4076114"/>
          </a:xfrm>
          <a:prstGeom prst="roundRect">
            <a:avLst/>
          </a:prstGeom>
          <a:solidFill>
            <a:srgbClr val="FEF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9" name="사각형: 둥근 모서리 76">
            <a:extLst>
              <a:ext uri="{FF2B5EF4-FFF2-40B4-BE49-F238E27FC236}">
                <a16:creationId xmlns:a16="http://schemas.microsoft.com/office/drawing/2014/main" id="{84B59E48-A39E-4A6D-9D5C-BD4402C83F21}"/>
              </a:ext>
            </a:extLst>
          </p:cNvPr>
          <p:cNvSpPr/>
          <p:nvPr/>
        </p:nvSpPr>
        <p:spPr>
          <a:xfrm>
            <a:off x="6576344" y="1541628"/>
            <a:ext cx="4894267" cy="90000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나이 </a:t>
            </a:r>
            <a:r>
              <a:rPr lang="en-US" altLang="ko-KR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25</a:t>
            </a:r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세 </a:t>
            </a:r>
            <a:r>
              <a:rPr lang="en-US" altLang="ko-KR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/ </a:t>
            </a:r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성별 </a:t>
            </a:r>
            <a:r>
              <a:rPr lang="en-US" altLang="ko-KR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여성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DCB566-3CBE-4888-825D-12B2524C18CF}"/>
              </a:ext>
            </a:extLst>
          </p:cNvPr>
          <p:cNvGrpSpPr/>
          <p:nvPr/>
        </p:nvGrpSpPr>
        <p:grpSpPr>
          <a:xfrm rot="8827609" flipV="1">
            <a:off x="183867" y="1560294"/>
            <a:ext cx="1825396" cy="693367"/>
            <a:chOff x="1053870" y="269862"/>
            <a:chExt cx="2334299" cy="87627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F4D4715-8501-4A52-B7E9-0E1505883C33}"/>
                </a:ext>
              </a:extLst>
            </p:cNvPr>
            <p:cNvGrpSpPr/>
            <p:nvPr/>
          </p:nvGrpSpPr>
          <p:grpSpPr>
            <a:xfrm>
              <a:off x="2435141" y="477592"/>
              <a:ext cx="953028" cy="668544"/>
              <a:chOff x="3932142" y="631751"/>
              <a:chExt cx="984681" cy="718565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DE405A0F-CA8C-4D37-B564-E4E26621F8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86" t="10211" r="28949" b="6985"/>
              <a:stretch/>
            </p:blipFill>
            <p:spPr>
              <a:xfrm rot="4242286" flipH="1">
                <a:off x="4342494" y="510005"/>
                <a:ext cx="387308" cy="761351"/>
              </a:xfrm>
              <a:prstGeom prst="rect">
                <a:avLst/>
              </a:prstGeom>
              <a:effectLst/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ED23777-D9FE-4A5D-964D-4176905CE7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13" t="10211" r="28949" b="6311"/>
              <a:stretch/>
            </p:blipFill>
            <p:spPr>
              <a:xfrm rot="7365565">
                <a:off x="4224518" y="712690"/>
                <a:ext cx="383771" cy="767540"/>
              </a:xfrm>
              <a:prstGeom prst="rect">
                <a:avLst/>
              </a:prstGeom>
              <a:effectLst/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F911B823-C1AF-4E29-B6CA-AADEA13CB2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68" t="14923" r="16157" b="16410"/>
              <a:stretch/>
            </p:blipFill>
            <p:spPr>
              <a:xfrm rot="1199019">
                <a:off x="3932142" y="631751"/>
                <a:ext cx="690386" cy="718565"/>
              </a:xfrm>
              <a:prstGeom prst="rect">
                <a:avLst/>
              </a:prstGeom>
              <a:effectLst/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E00ECEF-D67D-43EA-AC34-982EF7F11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94" t="15442" r="15327" b="17677"/>
            <a:stretch/>
          </p:blipFill>
          <p:spPr>
            <a:xfrm>
              <a:off x="1511869" y="269862"/>
              <a:ext cx="485501" cy="485504"/>
            </a:xfrm>
            <a:prstGeom prst="rect">
              <a:avLst/>
            </a:prstGeom>
            <a:effectLst/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7E80908-CF61-4CBF-A885-08D4D7156C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22" t="14923" r="16157" b="17756"/>
            <a:stretch/>
          </p:blipFill>
          <p:spPr>
            <a:xfrm>
              <a:off x="1949638" y="467943"/>
              <a:ext cx="505732" cy="505732"/>
            </a:xfrm>
            <a:prstGeom prst="rect">
              <a:avLst/>
            </a:prstGeom>
            <a:effectLst/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B4A2F39-1F71-4EB3-9E78-2DF4B57E4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8" t="15088" r="16283" b="17177"/>
            <a:stretch/>
          </p:blipFill>
          <p:spPr>
            <a:xfrm>
              <a:off x="1053870" y="477591"/>
              <a:ext cx="510787" cy="525963"/>
            </a:xfrm>
            <a:prstGeom prst="rect">
              <a:avLst/>
            </a:prstGeom>
            <a:effectLst/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EEB536-6CC0-4A01-93B7-0D1C6DF1DBB3}"/>
              </a:ext>
            </a:extLst>
          </p:cNvPr>
          <p:cNvGrpSpPr/>
          <p:nvPr/>
        </p:nvGrpSpPr>
        <p:grpSpPr>
          <a:xfrm rot="9067641" flipH="1">
            <a:off x="3967675" y="4989870"/>
            <a:ext cx="1599156" cy="639944"/>
            <a:chOff x="1053870" y="269862"/>
            <a:chExt cx="2334299" cy="87627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1A682B1-658B-4291-91FD-6ED4F6FA3B27}"/>
                </a:ext>
              </a:extLst>
            </p:cNvPr>
            <p:cNvGrpSpPr/>
            <p:nvPr/>
          </p:nvGrpSpPr>
          <p:grpSpPr>
            <a:xfrm>
              <a:off x="2435141" y="477592"/>
              <a:ext cx="953028" cy="668544"/>
              <a:chOff x="3932142" y="631751"/>
              <a:chExt cx="984681" cy="718565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F891868B-C3AA-460A-B417-2834DC54BA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86" t="10211" r="28949" b="6985"/>
              <a:stretch/>
            </p:blipFill>
            <p:spPr>
              <a:xfrm rot="4242286" flipH="1">
                <a:off x="4342494" y="510005"/>
                <a:ext cx="387308" cy="761351"/>
              </a:xfrm>
              <a:prstGeom prst="rect">
                <a:avLst/>
              </a:prstGeom>
              <a:effectLst/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6BF22D2-321D-4281-8C23-79F0282075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13" t="10211" r="28949" b="6311"/>
              <a:stretch/>
            </p:blipFill>
            <p:spPr>
              <a:xfrm rot="7365565">
                <a:off x="4224518" y="712690"/>
                <a:ext cx="383771" cy="767540"/>
              </a:xfrm>
              <a:prstGeom prst="rect">
                <a:avLst/>
              </a:prstGeom>
              <a:effectLst/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BA0575D-68DA-4775-A88F-F04A4B5B09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68" t="14923" r="16157" b="16410"/>
              <a:stretch/>
            </p:blipFill>
            <p:spPr>
              <a:xfrm rot="1199019">
                <a:off x="3932142" y="631751"/>
                <a:ext cx="690386" cy="718565"/>
              </a:xfrm>
              <a:prstGeom prst="rect">
                <a:avLst/>
              </a:prstGeom>
              <a:effectLst/>
            </p:spPr>
          </p:pic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15E19A3-5242-4089-8F0E-878187A992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94" t="15442" r="15327" b="17677"/>
            <a:stretch/>
          </p:blipFill>
          <p:spPr>
            <a:xfrm>
              <a:off x="1511869" y="269862"/>
              <a:ext cx="485501" cy="485504"/>
            </a:xfrm>
            <a:prstGeom prst="rect">
              <a:avLst/>
            </a:prstGeom>
            <a:effectLst/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71B1BE-2A3F-4252-8FF6-6F053C142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22" t="14923" r="16157" b="17756"/>
            <a:stretch/>
          </p:blipFill>
          <p:spPr>
            <a:xfrm>
              <a:off x="1949638" y="467943"/>
              <a:ext cx="505732" cy="505732"/>
            </a:xfrm>
            <a:prstGeom prst="rect">
              <a:avLst/>
            </a:prstGeom>
            <a:effectLst/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245DC93-33F6-43C7-AF3E-A21CB7AD01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8" t="15088" r="16283" b="17177"/>
            <a:stretch/>
          </p:blipFill>
          <p:spPr>
            <a:xfrm>
              <a:off x="1053870" y="477591"/>
              <a:ext cx="510787" cy="525963"/>
            </a:xfrm>
            <a:prstGeom prst="rect">
              <a:avLst/>
            </a:prstGeom>
            <a:effectLst/>
          </p:spPr>
        </p:pic>
      </p:grpSp>
      <p:sp>
        <p:nvSpPr>
          <p:cNvPr id="29" name="자유형 136">
            <a:extLst>
              <a:ext uri="{FF2B5EF4-FFF2-40B4-BE49-F238E27FC236}">
                <a16:creationId xmlns:a16="http://schemas.microsoft.com/office/drawing/2014/main" id="{EF0F9BED-35DC-4812-A5E7-287D5D1849F8}"/>
              </a:ext>
            </a:extLst>
          </p:cNvPr>
          <p:cNvSpPr/>
          <p:nvPr/>
        </p:nvSpPr>
        <p:spPr>
          <a:xfrm rot="16200000">
            <a:off x="2430203" y="-1234587"/>
            <a:ext cx="671013" cy="4043754"/>
          </a:xfrm>
          <a:custGeom>
            <a:avLst/>
            <a:gdLst>
              <a:gd name="connsiteX0" fmla="*/ 671013 w 671013"/>
              <a:gd name="connsiteY0" fmla="*/ 0 h 4043754"/>
              <a:gd name="connsiteX1" fmla="*/ 671013 w 671013"/>
              <a:gd name="connsiteY1" fmla="*/ 552646 h 4043754"/>
              <a:gd name="connsiteX2" fmla="*/ 671013 w 671013"/>
              <a:gd name="connsiteY2" fmla="*/ 1186168 h 4043754"/>
              <a:gd name="connsiteX3" fmla="*/ 671013 w 671013"/>
              <a:gd name="connsiteY3" fmla="*/ 1738814 h 4043754"/>
              <a:gd name="connsiteX4" fmla="*/ 671013 w 671013"/>
              <a:gd name="connsiteY4" fmla="*/ 2412773 h 4043754"/>
              <a:gd name="connsiteX5" fmla="*/ 671013 w 671013"/>
              <a:gd name="connsiteY5" fmla="*/ 3127170 h 4043754"/>
              <a:gd name="connsiteX6" fmla="*/ 671013 w 671013"/>
              <a:gd name="connsiteY6" fmla="*/ 4043754 h 4043754"/>
              <a:gd name="connsiteX7" fmla="*/ 666680 w 671013"/>
              <a:gd name="connsiteY7" fmla="*/ 4043754 h 4043754"/>
              <a:gd name="connsiteX8" fmla="*/ 339316 w 671013"/>
              <a:gd name="connsiteY8" fmla="*/ 3728915 h 4043754"/>
              <a:gd name="connsiteX9" fmla="*/ 11952 w 671013"/>
              <a:gd name="connsiteY9" fmla="*/ 4043754 h 4043754"/>
              <a:gd name="connsiteX10" fmla="*/ 0 w 671013"/>
              <a:gd name="connsiteY10" fmla="*/ 4043754 h 4043754"/>
              <a:gd name="connsiteX11" fmla="*/ 0 w 671013"/>
              <a:gd name="connsiteY11" fmla="*/ 3450670 h 4043754"/>
              <a:gd name="connsiteX12" fmla="*/ 0 w 671013"/>
              <a:gd name="connsiteY12" fmla="*/ 2857586 h 4043754"/>
              <a:gd name="connsiteX13" fmla="*/ 0 w 671013"/>
              <a:gd name="connsiteY13" fmla="*/ 2183627 h 4043754"/>
              <a:gd name="connsiteX14" fmla="*/ 0 w 671013"/>
              <a:gd name="connsiteY14" fmla="*/ 1469231 h 4043754"/>
              <a:gd name="connsiteX15" fmla="*/ 0 w 671013"/>
              <a:gd name="connsiteY15" fmla="*/ 916584 h 4043754"/>
              <a:gd name="connsiteX16" fmla="*/ 0 w 671013"/>
              <a:gd name="connsiteY16" fmla="*/ 0 h 4043754"/>
              <a:gd name="connsiteX17" fmla="*/ 671013 w 671013"/>
              <a:gd name="connsiteY17" fmla="*/ 0 h 4043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1013" h="4043754" fill="none" extrusionOk="0">
                <a:moveTo>
                  <a:pt x="671013" y="0"/>
                </a:moveTo>
                <a:cubicBezTo>
                  <a:pt x="660806" y="272083"/>
                  <a:pt x="665947" y="395187"/>
                  <a:pt x="671013" y="552646"/>
                </a:cubicBezTo>
                <a:cubicBezTo>
                  <a:pt x="676079" y="710105"/>
                  <a:pt x="680318" y="1004196"/>
                  <a:pt x="671013" y="1186168"/>
                </a:cubicBezTo>
                <a:cubicBezTo>
                  <a:pt x="661708" y="1368140"/>
                  <a:pt x="656548" y="1470609"/>
                  <a:pt x="671013" y="1738814"/>
                </a:cubicBezTo>
                <a:cubicBezTo>
                  <a:pt x="685478" y="2007019"/>
                  <a:pt x="655538" y="2214860"/>
                  <a:pt x="671013" y="2412773"/>
                </a:cubicBezTo>
                <a:cubicBezTo>
                  <a:pt x="686488" y="2610686"/>
                  <a:pt x="683531" y="2924030"/>
                  <a:pt x="671013" y="3127170"/>
                </a:cubicBezTo>
                <a:cubicBezTo>
                  <a:pt x="658495" y="3330310"/>
                  <a:pt x="647076" y="3708812"/>
                  <a:pt x="671013" y="4043754"/>
                </a:cubicBezTo>
                <a:cubicBezTo>
                  <a:pt x="669184" y="4043688"/>
                  <a:pt x="668263" y="4043739"/>
                  <a:pt x="666680" y="4043754"/>
                </a:cubicBezTo>
                <a:cubicBezTo>
                  <a:pt x="558376" y="3918232"/>
                  <a:pt x="469399" y="3834211"/>
                  <a:pt x="339316" y="3728915"/>
                </a:cubicBezTo>
                <a:cubicBezTo>
                  <a:pt x="249767" y="3790318"/>
                  <a:pt x="159591" y="3932549"/>
                  <a:pt x="11952" y="4043754"/>
                </a:cubicBezTo>
                <a:cubicBezTo>
                  <a:pt x="7813" y="4044215"/>
                  <a:pt x="4143" y="4043390"/>
                  <a:pt x="0" y="4043754"/>
                </a:cubicBezTo>
                <a:cubicBezTo>
                  <a:pt x="-14417" y="3809135"/>
                  <a:pt x="-2426" y="3611306"/>
                  <a:pt x="0" y="3450670"/>
                </a:cubicBezTo>
                <a:cubicBezTo>
                  <a:pt x="2426" y="3290034"/>
                  <a:pt x="-6951" y="3047704"/>
                  <a:pt x="0" y="2857586"/>
                </a:cubicBezTo>
                <a:cubicBezTo>
                  <a:pt x="6951" y="2667468"/>
                  <a:pt x="13757" y="2420426"/>
                  <a:pt x="0" y="2183627"/>
                </a:cubicBezTo>
                <a:cubicBezTo>
                  <a:pt x="-13757" y="1946828"/>
                  <a:pt x="-30453" y="1742945"/>
                  <a:pt x="0" y="1469231"/>
                </a:cubicBezTo>
                <a:cubicBezTo>
                  <a:pt x="30453" y="1195517"/>
                  <a:pt x="-14365" y="1184454"/>
                  <a:pt x="0" y="916584"/>
                </a:cubicBezTo>
                <a:cubicBezTo>
                  <a:pt x="14365" y="648714"/>
                  <a:pt x="15861" y="300124"/>
                  <a:pt x="0" y="0"/>
                </a:cubicBezTo>
                <a:cubicBezTo>
                  <a:pt x="331039" y="-8368"/>
                  <a:pt x="503119" y="-10732"/>
                  <a:pt x="671013" y="0"/>
                </a:cubicBezTo>
                <a:close/>
              </a:path>
              <a:path w="671013" h="4043754" stroke="0" extrusionOk="0">
                <a:moveTo>
                  <a:pt x="671013" y="0"/>
                </a:moveTo>
                <a:cubicBezTo>
                  <a:pt x="656693" y="226019"/>
                  <a:pt x="678381" y="461190"/>
                  <a:pt x="671013" y="593084"/>
                </a:cubicBezTo>
                <a:cubicBezTo>
                  <a:pt x="663645" y="724978"/>
                  <a:pt x="691135" y="1057098"/>
                  <a:pt x="671013" y="1226605"/>
                </a:cubicBezTo>
                <a:cubicBezTo>
                  <a:pt x="650891" y="1396112"/>
                  <a:pt x="686560" y="1698401"/>
                  <a:pt x="671013" y="1860127"/>
                </a:cubicBezTo>
                <a:cubicBezTo>
                  <a:pt x="655466" y="2021853"/>
                  <a:pt x="675836" y="2252172"/>
                  <a:pt x="671013" y="2614961"/>
                </a:cubicBezTo>
                <a:cubicBezTo>
                  <a:pt x="666190" y="2977750"/>
                  <a:pt x="682191" y="3053833"/>
                  <a:pt x="671013" y="3288920"/>
                </a:cubicBezTo>
                <a:cubicBezTo>
                  <a:pt x="659835" y="3524007"/>
                  <a:pt x="700384" y="3755334"/>
                  <a:pt x="671013" y="4043754"/>
                </a:cubicBezTo>
                <a:cubicBezTo>
                  <a:pt x="670066" y="4043671"/>
                  <a:pt x="667730" y="4043615"/>
                  <a:pt x="666680" y="4043754"/>
                </a:cubicBezTo>
                <a:cubicBezTo>
                  <a:pt x="598580" y="3962109"/>
                  <a:pt x="457632" y="3824788"/>
                  <a:pt x="339316" y="3728915"/>
                </a:cubicBezTo>
                <a:cubicBezTo>
                  <a:pt x="260929" y="3826546"/>
                  <a:pt x="104350" y="3926436"/>
                  <a:pt x="11952" y="4043754"/>
                </a:cubicBezTo>
                <a:cubicBezTo>
                  <a:pt x="6200" y="4044013"/>
                  <a:pt x="2602" y="4043548"/>
                  <a:pt x="0" y="4043754"/>
                </a:cubicBezTo>
                <a:cubicBezTo>
                  <a:pt x="-22076" y="3751233"/>
                  <a:pt x="-23208" y="3550008"/>
                  <a:pt x="0" y="3369795"/>
                </a:cubicBezTo>
                <a:cubicBezTo>
                  <a:pt x="23208" y="3189582"/>
                  <a:pt x="-685" y="3027483"/>
                  <a:pt x="0" y="2695836"/>
                </a:cubicBezTo>
                <a:cubicBezTo>
                  <a:pt x="685" y="2364189"/>
                  <a:pt x="31666" y="2210549"/>
                  <a:pt x="0" y="2062315"/>
                </a:cubicBezTo>
                <a:cubicBezTo>
                  <a:pt x="-31666" y="1914081"/>
                  <a:pt x="6157" y="1639926"/>
                  <a:pt x="0" y="1509668"/>
                </a:cubicBezTo>
                <a:cubicBezTo>
                  <a:pt x="-6157" y="1379410"/>
                  <a:pt x="30847" y="945138"/>
                  <a:pt x="0" y="754834"/>
                </a:cubicBezTo>
                <a:cubicBezTo>
                  <a:pt x="-30847" y="564530"/>
                  <a:pt x="22538" y="223497"/>
                  <a:pt x="0" y="0"/>
                </a:cubicBezTo>
                <a:cubicBezTo>
                  <a:pt x="320073" y="5663"/>
                  <a:pt x="459140" y="21071"/>
                  <a:pt x="671013" y="0"/>
                </a:cubicBezTo>
                <a:close/>
              </a:path>
            </a:pathLst>
          </a:custGeom>
          <a:solidFill>
            <a:srgbClr val="FFC5CD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357297848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0" name="TextBox 139"/>
          <p:cNvSpPr txBox="1"/>
          <p:nvPr/>
        </p:nvSpPr>
        <p:spPr>
          <a:xfrm>
            <a:off x="1141727" y="476966"/>
            <a:ext cx="301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 </a:t>
            </a:r>
            <a:r>
              <a:rPr lang="en-US" altLang="ko-KR" sz="32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sz="32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황민영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71E2E16-8BA3-4947-89A2-973F478BF3C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>
            <a:off x="6058824" y="1571320"/>
            <a:ext cx="377580" cy="761351"/>
          </a:xfrm>
          <a:prstGeom prst="rect">
            <a:avLst/>
          </a:prstGeom>
          <a:effectLst/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D550329-C0C5-4948-A4FC-DEAEED4BC3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13" t="10211" r="28949" b="6311"/>
          <a:stretch/>
        </p:blipFill>
        <p:spPr>
          <a:xfrm>
            <a:off x="6058824" y="2576658"/>
            <a:ext cx="383771" cy="767541"/>
          </a:xfrm>
          <a:prstGeom prst="rect">
            <a:avLst/>
          </a:prstGeom>
          <a:effectLst/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A1D5CAD-6579-4C78-B7EF-618494C8AC4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>
            <a:off x="6020551" y="3625851"/>
            <a:ext cx="377580" cy="761351"/>
          </a:xfrm>
          <a:prstGeom prst="rect">
            <a:avLst/>
          </a:prstGeom>
          <a:effectLst/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4BB102-2E73-46E5-9E0A-95E7596FED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13" t="10211" r="28949" b="6311"/>
          <a:stretch/>
        </p:blipFill>
        <p:spPr>
          <a:xfrm>
            <a:off x="6020551" y="4637379"/>
            <a:ext cx="383771" cy="767541"/>
          </a:xfrm>
          <a:prstGeom prst="rect">
            <a:avLst/>
          </a:prstGeom>
          <a:effectLst/>
        </p:spPr>
      </p:pic>
      <p:sp>
        <p:nvSpPr>
          <p:cNvPr id="44" name="사각형: 둥근 모서리 76">
            <a:extLst>
              <a:ext uri="{FF2B5EF4-FFF2-40B4-BE49-F238E27FC236}">
                <a16:creationId xmlns:a16="http://schemas.microsoft.com/office/drawing/2014/main" id="{F7C6C932-20EB-4986-A6D6-EBC75484D109}"/>
              </a:ext>
            </a:extLst>
          </p:cNvPr>
          <p:cNvSpPr/>
          <p:nvPr/>
        </p:nvSpPr>
        <p:spPr>
          <a:xfrm>
            <a:off x="6576344" y="2576656"/>
            <a:ext cx="4894267" cy="90000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직업 </a:t>
            </a:r>
            <a:r>
              <a:rPr lang="en-US" altLang="ko-KR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음악 선생님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5" name="사각형: 둥근 모서리 76">
            <a:extLst>
              <a:ext uri="{FF2B5EF4-FFF2-40B4-BE49-F238E27FC236}">
                <a16:creationId xmlns:a16="http://schemas.microsoft.com/office/drawing/2014/main" id="{72B3A626-67B5-49A1-85FE-EE87C8FC987E}"/>
              </a:ext>
            </a:extLst>
          </p:cNvPr>
          <p:cNvSpPr/>
          <p:nvPr/>
        </p:nvSpPr>
        <p:spPr>
          <a:xfrm>
            <a:off x="6576344" y="3611686"/>
            <a:ext cx="4894267" cy="90000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관심사 </a:t>
            </a:r>
            <a:r>
              <a:rPr lang="en-US" altLang="ko-KR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음악 공연 참가</a:t>
            </a:r>
            <a:r>
              <a:rPr lang="en-US" altLang="ko-KR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</a:t>
            </a:r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합주 연습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6" name="사각형: 둥근 모서리 76">
            <a:extLst>
              <a:ext uri="{FF2B5EF4-FFF2-40B4-BE49-F238E27FC236}">
                <a16:creationId xmlns:a16="http://schemas.microsoft.com/office/drawing/2014/main" id="{5072E614-3DBA-44F3-A12A-0E50605F9A5A}"/>
              </a:ext>
            </a:extLst>
          </p:cNvPr>
          <p:cNvSpPr/>
          <p:nvPr/>
        </p:nvSpPr>
        <p:spPr>
          <a:xfrm>
            <a:off x="6576344" y="4615086"/>
            <a:ext cx="4894267" cy="90000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집이 멀어 동아리 부원들과 자주 만나 합주하는데 어려움을 가지고 있음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028" name="Picture 4" descr="선생님 소녀의 일러스트 (미래의 꿈)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55" y="1579168"/>
            <a:ext cx="24098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09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모서리가 둥근 직사각형 157"/>
          <p:cNvSpPr/>
          <p:nvPr/>
        </p:nvSpPr>
        <p:spPr>
          <a:xfrm>
            <a:off x="782875" y="1516235"/>
            <a:ext cx="4298397" cy="4076114"/>
          </a:xfrm>
          <a:prstGeom prst="roundRect">
            <a:avLst/>
          </a:prstGeom>
          <a:solidFill>
            <a:srgbClr val="FEF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9" name="사각형: 둥근 모서리 76">
            <a:extLst>
              <a:ext uri="{FF2B5EF4-FFF2-40B4-BE49-F238E27FC236}">
                <a16:creationId xmlns:a16="http://schemas.microsoft.com/office/drawing/2014/main" id="{84B59E48-A39E-4A6D-9D5C-BD4402C83F21}"/>
              </a:ext>
            </a:extLst>
          </p:cNvPr>
          <p:cNvSpPr/>
          <p:nvPr/>
        </p:nvSpPr>
        <p:spPr>
          <a:xfrm>
            <a:off x="6576344" y="1541628"/>
            <a:ext cx="4894267" cy="90000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나이 </a:t>
            </a:r>
            <a:r>
              <a:rPr lang="en-US" altLang="ko-KR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26</a:t>
            </a:r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세 </a:t>
            </a:r>
            <a:r>
              <a:rPr lang="en-US" altLang="ko-KR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/ </a:t>
            </a:r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성별 </a:t>
            </a:r>
            <a:r>
              <a:rPr lang="en-US" altLang="ko-KR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여성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DCB566-3CBE-4888-825D-12B2524C18CF}"/>
              </a:ext>
            </a:extLst>
          </p:cNvPr>
          <p:cNvGrpSpPr/>
          <p:nvPr/>
        </p:nvGrpSpPr>
        <p:grpSpPr>
          <a:xfrm rot="8827609" flipV="1">
            <a:off x="183867" y="1560294"/>
            <a:ext cx="1825396" cy="693367"/>
            <a:chOff x="1053870" y="269862"/>
            <a:chExt cx="2334299" cy="87627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F4D4715-8501-4A52-B7E9-0E1505883C33}"/>
                </a:ext>
              </a:extLst>
            </p:cNvPr>
            <p:cNvGrpSpPr/>
            <p:nvPr/>
          </p:nvGrpSpPr>
          <p:grpSpPr>
            <a:xfrm>
              <a:off x="2435141" y="477592"/>
              <a:ext cx="953028" cy="668544"/>
              <a:chOff x="3932142" y="631751"/>
              <a:chExt cx="984681" cy="718565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DE405A0F-CA8C-4D37-B564-E4E26621F8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86" t="10211" r="28949" b="6985"/>
              <a:stretch/>
            </p:blipFill>
            <p:spPr>
              <a:xfrm rot="4242286" flipH="1">
                <a:off x="4342494" y="510005"/>
                <a:ext cx="387308" cy="761351"/>
              </a:xfrm>
              <a:prstGeom prst="rect">
                <a:avLst/>
              </a:prstGeom>
              <a:effectLst/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ED23777-D9FE-4A5D-964D-4176905CE7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13" t="10211" r="28949" b="6311"/>
              <a:stretch/>
            </p:blipFill>
            <p:spPr>
              <a:xfrm rot="7365565">
                <a:off x="4224518" y="712690"/>
                <a:ext cx="383771" cy="767540"/>
              </a:xfrm>
              <a:prstGeom prst="rect">
                <a:avLst/>
              </a:prstGeom>
              <a:effectLst/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F911B823-C1AF-4E29-B6CA-AADEA13CB2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68" t="14923" r="16157" b="16410"/>
              <a:stretch/>
            </p:blipFill>
            <p:spPr>
              <a:xfrm rot="1199019">
                <a:off x="3932142" y="631751"/>
                <a:ext cx="690386" cy="718565"/>
              </a:xfrm>
              <a:prstGeom prst="rect">
                <a:avLst/>
              </a:prstGeom>
              <a:effectLst/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E00ECEF-D67D-43EA-AC34-982EF7F11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94" t="15442" r="15327" b="17677"/>
            <a:stretch/>
          </p:blipFill>
          <p:spPr>
            <a:xfrm>
              <a:off x="1511869" y="269862"/>
              <a:ext cx="485501" cy="485504"/>
            </a:xfrm>
            <a:prstGeom prst="rect">
              <a:avLst/>
            </a:prstGeom>
            <a:effectLst/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7E80908-CF61-4CBF-A885-08D4D7156C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22" t="14923" r="16157" b="17756"/>
            <a:stretch/>
          </p:blipFill>
          <p:spPr>
            <a:xfrm>
              <a:off x="1949638" y="467943"/>
              <a:ext cx="505732" cy="505732"/>
            </a:xfrm>
            <a:prstGeom prst="rect">
              <a:avLst/>
            </a:prstGeom>
            <a:effectLst/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B4A2F39-1F71-4EB3-9E78-2DF4B57E4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8" t="15088" r="16283" b="17177"/>
            <a:stretch/>
          </p:blipFill>
          <p:spPr>
            <a:xfrm>
              <a:off x="1053870" y="477591"/>
              <a:ext cx="510787" cy="525963"/>
            </a:xfrm>
            <a:prstGeom prst="rect">
              <a:avLst/>
            </a:prstGeom>
            <a:effectLst/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EEB536-6CC0-4A01-93B7-0D1C6DF1DBB3}"/>
              </a:ext>
            </a:extLst>
          </p:cNvPr>
          <p:cNvGrpSpPr/>
          <p:nvPr/>
        </p:nvGrpSpPr>
        <p:grpSpPr>
          <a:xfrm rot="9067641" flipH="1">
            <a:off x="3967675" y="4989870"/>
            <a:ext cx="1599156" cy="639944"/>
            <a:chOff x="1053870" y="269862"/>
            <a:chExt cx="2334299" cy="87627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1A682B1-658B-4291-91FD-6ED4F6FA3B27}"/>
                </a:ext>
              </a:extLst>
            </p:cNvPr>
            <p:cNvGrpSpPr/>
            <p:nvPr/>
          </p:nvGrpSpPr>
          <p:grpSpPr>
            <a:xfrm>
              <a:off x="2435141" y="477592"/>
              <a:ext cx="953028" cy="668544"/>
              <a:chOff x="3932142" y="631751"/>
              <a:chExt cx="984681" cy="718565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F891868B-C3AA-460A-B417-2834DC54BA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86" t="10211" r="28949" b="6985"/>
              <a:stretch/>
            </p:blipFill>
            <p:spPr>
              <a:xfrm rot="4242286" flipH="1">
                <a:off x="4342494" y="510005"/>
                <a:ext cx="387308" cy="761351"/>
              </a:xfrm>
              <a:prstGeom prst="rect">
                <a:avLst/>
              </a:prstGeom>
              <a:effectLst/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6BF22D2-321D-4281-8C23-79F0282075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13" t="10211" r="28949" b="6311"/>
              <a:stretch/>
            </p:blipFill>
            <p:spPr>
              <a:xfrm rot="7365565">
                <a:off x="4224518" y="712690"/>
                <a:ext cx="383771" cy="767540"/>
              </a:xfrm>
              <a:prstGeom prst="rect">
                <a:avLst/>
              </a:prstGeom>
              <a:effectLst/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BA0575D-68DA-4775-A88F-F04A4B5B09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68" t="14923" r="16157" b="16410"/>
              <a:stretch/>
            </p:blipFill>
            <p:spPr>
              <a:xfrm rot="1199019">
                <a:off x="3932142" y="631751"/>
                <a:ext cx="690386" cy="718565"/>
              </a:xfrm>
              <a:prstGeom prst="rect">
                <a:avLst/>
              </a:prstGeom>
              <a:effectLst/>
            </p:spPr>
          </p:pic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15E19A3-5242-4089-8F0E-878187A992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94" t="15442" r="15327" b="17677"/>
            <a:stretch/>
          </p:blipFill>
          <p:spPr>
            <a:xfrm>
              <a:off x="1511869" y="269862"/>
              <a:ext cx="485501" cy="485504"/>
            </a:xfrm>
            <a:prstGeom prst="rect">
              <a:avLst/>
            </a:prstGeom>
            <a:effectLst/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71B1BE-2A3F-4252-8FF6-6F053C142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22" t="14923" r="16157" b="17756"/>
            <a:stretch/>
          </p:blipFill>
          <p:spPr>
            <a:xfrm>
              <a:off x="1949638" y="467943"/>
              <a:ext cx="505732" cy="505732"/>
            </a:xfrm>
            <a:prstGeom prst="rect">
              <a:avLst/>
            </a:prstGeom>
            <a:effectLst/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245DC93-33F6-43C7-AF3E-A21CB7AD01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8" t="15088" r="16283" b="17177"/>
            <a:stretch/>
          </p:blipFill>
          <p:spPr>
            <a:xfrm>
              <a:off x="1053870" y="477591"/>
              <a:ext cx="510787" cy="525963"/>
            </a:xfrm>
            <a:prstGeom prst="rect">
              <a:avLst/>
            </a:prstGeom>
            <a:effectLst/>
          </p:spPr>
        </p:pic>
      </p:grpSp>
      <p:sp>
        <p:nvSpPr>
          <p:cNvPr id="29" name="자유형 136">
            <a:extLst>
              <a:ext uri="{FF2B5EF4-FFF2-40B4-BE49-F238E27FC236}">
                <a16:creationId xmlns:a16="http://schemas.microsoft.com/office/drawing/2014/main" id="{EF0F9BED-35DC-4812-A5E7-287D5D1849F8}"/>
              </a:ext>
            </a:extLst>
          </p:cNvPr>
          <p:cNvSpPr/>
          <p:nvPr/>
        </p:nvSpPr>
        <p:spPr>
          <a:xfrm rot="16200000">
            <a:off x="2430203" y="-1234587"/>
            <a:ext cx="671013" cy="4043754"/>
          </a:xfrm>
          <a:custGeom>
            <a:avLst/>
            <a:gdLst>
              <a:gd name="connsiteX0" fmla="*/ 671013 w 671013"/>
              <a:gd name="connsiteY0" fmla="*/ 0 h 4043754"/>
              <a:gd name="connsiteX1" fmla="*/ 671013 w 671013"/>
              <a:gd name="connsiteY1" fmla="*/ 552646 h 4043754"/>
              <a:gd name="connsiteX2" fmla="*/ 671013 w 671013"/>
              <a:gd name="connsiteY2" fmla="*/ 1186168 h 4043754"/>
              <a:gd name="connsiteX3" fmla="*/ 671013 w 671013"/>
              <a:gd name="connsiteY3" fmla="*/ 1738814 h 4043754"/>
              <a:gd name="connsiteX4" fmla="*/ 671013 w 671013"/>
              <a:gd name="connsiteY4" fmla="*/ 2412773 h 4043754"/>
              <a:gd name="connsiteX5" fmla="*/ 671013 w 671013"/>
              <a:gd name="connsiteY5" fmla="*/ 3127170 h 4043754"/>
              <a:gd name="connsiteX6" fmla="*/ 671013 w 671013"/>
              <a:gd name="connsiteY6" fmla="*/ 4043754 h 4043754"/>
              <a:gd name="connsiteX7" fmla="*/ 666680 w 671013"/>
              <a:gd name="connsiteY7" fmla="*/ 4043754 h 4043754"/>
              <a:gd name="connsiteX8" fmla="*/ 339316 w 671013"/>
              <a:gd name="connsiteY8" fmla="*/ 3728915 h 4043754"/>
              <a:gd name="connsiteX9" fmla="*/ 11952 w 671013"/>
              <a:gd name="connsiteY9" fmla="*/ 4043754 h 4043754"/>
              <a:gd name="connsiteX10" fmla="*/ 0 w 671013"/>
              <a:gd name="connsiteY10" fmla="*/ 4043754 h 4043754"/>
              <a:gd name="connsiteX11" fmla="*/ 0 w 671013"/>
              <a:gd name="connsiteY11" fmla="*/ 3450670 h 4043754"/>
              <a:gd name="connsiteX12" fmla="*/ 0 w 671013"/>
              <a:gd name="connsiteY12" fmla="*/ 2857586 h 4043754"/>
              <a:gd name="connsiteX13" fmla="*/ 0 w 671013"/>
              <a:gd name="connsiteY13" fmla="*/ 2183627 h 4043754"/>
              <a:gd name="connsiteX14" fmla="*/ 0 w 671013"/>
              <a:gd name="connsiteY14" fmla="*/ 1469231 h 4043754"/>
              <a:gd name="connsiteX15" fmla="*/ 0 w 671013"/>
              <a:gd name="connsiteY15" fmla="*/ 916584 h 4043754"/>
              <a:gd name="connsiteX16" fmla="*/ 0 w 671013"/>
              <a:gd name="connsiteY16" fmla="*/ 0 h 4043754"/>
              <a:gd name="connsiteX17" fmla="*/ 671013 w 671013"/>
              <a:gd name="connsiteY17" fmla="*/ 0 h 4043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1013" h="4043754" fill="none" extrusionOk="0">
                <a:moveTo>
                  <a:pt x="671013" y="0"/>
                </a:moveTo>
                <a:cubicBezTo>
                  <a:pt x="660806" y="272083"/>
                  <a:pt x="665947" y="395187"/>
                  <a:pt x="671013" y="552646"/>
                </a:cubicBezTo>
                <a:cubicBezTo>
                  <a:pt x="676079" y="710105"/>
                  <a:pt x="680318" y="1004196"/>
                  <a:pt x="671013" y="1186168"/>
                </a:cubicBezTo>
                <a:cubicBezTo>
                  <a:pt x="661708" y="1368140"/>
                  <a:pt x="656548" y="1470609"/>
                  <a:pt x="671013" y="1738814"/>
                </a:cubicBezTo>
                <a:cubicBezTo>
                  <a:pt x="685478" y="2007019"/>
                  <a:pt x="655538" y="2214860"/>
                  <a:pt x="671013" y="2412773"/>
                </a:cubicBezTo>
                <a:cubicBezTo>
                  <a:pt x="686488" y="2610686"/>
                  <a:pt x="683531" y="2924030"/>
                  <a:pt x="671013" y="3127170"/>
                </a:cubicBezTo>
                <a:cubicBezTo>
                  <a:pt x="658495" y="3330310"/>
                  <a:pt x="647076" y="3708812"/>
                  <a:pt x="671013" y="4043754"/>
                </a:cubicBezTo>
                <a:cubicBezTo>
                  <a:pt x="669184" y="4043688"/>
                  <a:pt x="668263" y="4043739"/>
                  <a:pt x="666680" y="4043754"/>
                </a:cubicBezTo>
                <a:cubicBezTo>
                  <a:pt x="558376" y="3918232"/>
                  <a:pt x="469399" y="3834211"/>
                  <a:pt x="339316" y="3728915"/>
                </a:cubicBezTo>
                <a:cubicBezTo>
                  <a:pt x="249767" y="3790318"/>
                  <a:pt x="159591" y="3932549"/>
                  <a:pt x="11952" y="4043754"/>
                </a:cubicBezTo>
                <a:cubicBezTo>
                  <a:pt x="7813" y="4044215"/>
                  <a:pt x="4143" y="4043390"/>
                  <a:pt x="0" y="4043754"/>
                </a:cubicBezTo>
                <a:cubicBezTo>
                  <a:pt x="-14417" y="3809135"/>
                  <a:pt x="-2426" y="3611306"/>
                  <a:pt x="0" y="3450670"/>
                </a:cubicBezTo>
                <a:cubicBezTo>
                  <a:pt x="2426" y="3290034"/>
                  <a:pt x="-6951" y="3047704"/>
                  <a:pt x="0" y="2857586"/>
                </a:cubicBezTo>
                <a:cubicBezTo>
                  <a:pt x="6951" y="2667468"/>
                  <a:pt x="13757" y="2420426"/>
                  <a:pt x="0" y="2183627"/>
                </a:cubicBezTo>
                <a:cubicBezTo>
                  <a:pt x="-13757" y="1946828"/>
                  <a:pt x="-30453" y="1742945"/>
                  <a:pt x="0" y="1469231"/>
                </a:cubicBezTo>
                <a:cubicBezTo>
                  <a:pt x="30453" y="1195517"/>
                  <a:pt x="-14365" y="1184454"/>
                  <a:pt x="0" y="916584"/>
                </a:cubicBezTo>
                <a:cubicBezTo>
                  <a:pt x="14365" y="648714"/>
                  <a:pt x="15861" y="300124"/>
                  <a:pt x="0" y="0"/>
                </a:cubicBezTo>
                <a:cubicBezTo>
                  <a:pt x="331039" y="-8368"/>
                  <a:pt x="503119" y="-10732"/>
                  <a:pt x="671013" y="0"/>
                </a:cubicBezTo>
                <a:close/>
              </a:path>
              <a:path w="671013" h="4043754" stroke="0" extrusionOk="0">
                <a:moveTo>
                  <a:pt x="671013" y="0"/>
                </a:moveTo>
                <a:cubicBezTo>
                  <a:pt x="656693" y="226019"/>
                  <a:pt x="678381" y="461190"/>
                  <a:pt x="671013" y="593084"/>
                </a:cubicBezTo>
                <a:cubicBezTo>
                  <a:pt x="663645" y="724978"/>
                  <a:pt x="691135" y="1057098"/>
                  <a:pt x="671013" y="1226605"/>
                </a:cubicBezTo>
                <a:cubicBezTo>
                  <a:pt x="650891" y="1396112"/>
                  <a:pt x="686560" y="1698401"/>
                  <a:pt x="671013" y="1860127"/>
                </a:cubicBezTo>
                <a:cubicBezTo>
                  <a:pt x="655466" y="2021853"/>
                  <a:pt x="675836" y="2252172"/>
                  <a:pt x="671013" y="2614961"/>
                </a:cubicBezTo>
                <a:cubicBezTo>
                  <a:pt x="666190" y="2977750"/>
                  <a:pt x="682191" y="3053833"/>
                  <a:pt x="671013" y="3288920"/>
                </a:cubicBezTo>
                <a:cubicBezTo>
                  <a:pt x="659835" y="3524007"/>
                  <a:pt x="700384" y="3755334"/>
                  <a:pt x="671013" y="4043754"/>
                </a:cubicBezTo>
                <a:cubicBezTo>
                  <a:pt x="670066" y="4043671"/>
                  <a:pt x="667730" y="4043615"/>
                  <a:pt x="666680" y="4043754"/>
                </a:cubicBezTo>
                <a:cubicBezTo>
                  <a:pt x="598580" y="3962109"/>
                  <a:pt x="457632" y="3824788"/>
                  <a:pt x="339316" y="3728915"/>
                </a:cubicBezTo>
                <a:cubicBezTo>
                  <a:pt x="260929" y="3826546"/>
                  <a:pt x="104350" y="3926436"/>
                  <a:pt x="11952" y="4043754"/>
                </a:cubicBezTo>
                <a:cubicBezTo>
                  <a:pt x="6200" y="4044013"/>
                  <a:pt x="2602" y="4043548"/>
                  <a:pt x="0" y="4043754"/>
                </a:cubicBezTo>
                <a:cubicBezTo>
                  <a:pt x="-22076" y="3751233"/>
                  <a:pt x="-23208" y="3550008"/>
                  <a:pt x="0" y="3369795"/>
                </a:cubicBezTo>
                <a:cubicBezTo>
                  <a:pt x="23208" y="3189582"/>
                  <a:pt x="-685" y="3027483"/>
                  <a:pt x="0" y="2695836"/>
                </a:cubicBezTo>
                <a:cubicBezTo>
                  <a:pt x="685" y="2364189"/>
                  <a:pt x="31666" y="2210549"/>
                  <a:pt x="0" y="2062315"/>
                </a:cubicBezTo>
                <a:cubicBezTo>
                  <a:pt x="-31666" y="1914081"/>
                  <a:pt x="6157" y="1639926"/>
                  <a:pt x="0" y="1509668"/>
                </a:cubicBezTo>
                <a:cubicBezTo>
                  <a:pt x="-6157" y="1379410"/>
                  <a:pt x="30847" y="945138"/>
                  <a:pt x="0" y="754834"/>
                </a:cubicBezTo>
                <a:cubicBezTo>
                  <a:pt x="-30847" y="564530"/>
                  <a:pt x="22538" y="223497"/>
                  <a:pt x="0" y="0"/>
                </a:cubicBezTo>
                <a:cubicBezTo>
                  <a:pt x="320073" y="5663"/>
                  <a:pt x="459140" y="21071"/>
                  <a:pt x="671013" y="0"/>
                </a:cubicBezTo>
                <a:close/>
              </a:path>
            </a:pathLst>
          </a:custGeom>
          <a:solidFill>
            <a:srgbClr val="FFC5CD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357297848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0" name="TextBox 139"/>
          <p:cNvSpPr txBox="1"/>
          <p:nvPr/>
        </p:nvSpPr>
        <p:spPr>
          <a:xfrm>
            <a:off x="1141727" y="476966"/>
            <a:ext cx="301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 </a:t>
            </a:r>
            <a:r>
              <a:rPr lang="en-US" altLang="ko-KR" sz="32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sz="32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김지금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71E2E16-8BA3-4947-89A2-973F478BF3C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>
            <a:off x="6058824" y="1571320"/>
            <a:ext cx="377580" cy="761351"/>
          </a:xfrm>
          <a:prstGeom prst="rect">
            <a:avLst/>
          </a:prstGeom>
          <a:effectLst/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D550329-C0C5-4948-A4FC-DEAEED4BC3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13" t="10211" r="28949" b="6311"/>
          <a:stretch/>
        </p:blipFill>
        <p:spPr>
          <a:xfrm>
            <a:off x="6058824" y="2576658"/>
            <a:ext cx="383771" cy="767541"/>
          </a:xfrm>
          <a:prstGeom prst="rect">
            <a:avLst/>
          </a:prstGeom>
          <a:effectLst/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A1D5CAD-6579-4C78-B7EF-618494C8AC4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10211" r="28949" b="6985"/>
          <a:stretch/>
        </p:blipFill>
        <p:spPr>
          <a:xfrm>
            <a:off x="6020551" y="3625851"/>
            <a:ext cx="377580" cy="761351"/>
          </a:xfrm>
          <a:prstGeom prst="rect">
            <a:avLst/>
          </a:prstGeom>
          <a:effectLst/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4BB102-2E73-46E5-9E0A-95E7596FED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13" t="10211" r="28949" b="6311"/>
          <a:stretch/>
        </p:blipFill>
        <p:spPr>
          <a:xfrm>
            <a:off x="6020551" y="4637379"/>
            <a:ext cx="383771" cy="767541"/>
          </a:xfrm>
          <a:prstGeom prst="rect">
            <a:avLst/>
          </a:prstGeom>
          <a:effectLst/>
        </p:spPr>
      </p:pic>
      <p:sp>
        <p:nvSpPr>
          <p:cNvPr id="44" name="사각형: 둥근 모서리 76">
            <a:extLst>
              <a:ext uri="{FF2B5EF4-FFF2-40B4-BE49-F238E27FC236}">
                <a16:creationId xmlns:a16="http://schemas.microsoft.com/office/drawing/2014/main" id="{F7C6C932-20EB-4986-A6D6-EBC75484D109}"/>
              </a:ext>
            </a:extLst>
          </p:cNvPr>
          <p:cNvSpPr/>
          <p:nvPr/>
        </p:nvSpPr>
        <p:spPr>
          <a:xfrm>
            <a:off x="6576344" y="2576656"/>
            <a:ext cx="4894267" cy="90000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직업 </a:t>
            </a:r>
            <a:r>
              <a:rPr lang="en-US" altLang="ko-KR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개발자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5" name="사각형: 둥근 모서리 76">
            <a:extLst>
              <a:ext uri="{FF2B5EF4-FFF2-40B4-BE49-F238E27FC236}">
                <a16:creationId xmlns:a16="http://schemas.microsoft.com/office/drawing/2014/main" id="{72B3A626-67B5-49A1-85FE-EE87C8FC987E}"/>
              </a:ext>
            </a:extLst>
          </p:cNvPr>
          <p:cNvSpPr/>
          <p:nvPr/>
        </p:nvSpPr>
        <p:spPr>
          <a:xfrm>
            <a:off x="6576344" y="3611686"/>
            <a:ext cx="4894267" cy="90000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관심사 </a:t>
            </a:r>
            <a:r>
              <a:rPr lang="en-US" altLang="ko-KR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음악 공연 참가</a:t>
            </a:r>
            <a:r>
              <a:rPr lang="en-US" altLang="ko-KR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</a:t>
            </a:r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합주 연습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6" name="사각형: 둥근 모서리 76">
            <a:extLst>
              <a:ext uri="{FF2B5EF4-FFF2-40B4-BE49-F238E27FC236}">
                <a16:creationId xmlns:a16="http://schemas.microsoft.com/office/drawing/2014/main" id="{5072E614-3DBA-44F3-A12A-0E50605F9A5A}"/>
              </a:ext>
            </a:extLst>
          </p:cNvPr>
          <p:cNvSpPr/>
          <p:nvPr/>
        </p:nvSpPr>
        <p:spPr>
          <a:xfrm>
            <a:off x="6576344" y="4615086"/>
            <a:ext cx="4894267" cy="900000"/>
          </a:xfrm>
          <a:custGeom>
            <a:avLst/>
            <a:gdLst>
              <a:gd name="connsiteX0" fmla="*/ 0 w 4894267"/>
              <a:gd name="connsiteY0" fmla="*/ 113246 h 679460"/>
              <a:gd name="connsiteX1" fmla="*/ 113246 w 4894267"/>
              <a:gd name="connsiteY1" fmla="*/ 0 h 679460"/>
              <a:gd name="connsiteX2" fmla="*/ 780071 w 4894267"/>
              <a:gd name="connsiteY2" fmla="*/ 0 h 679460"/>
              <a:gd name="connsiteX3" fmla="*/ 1353540 w 4894267"/>
              <a:gd name="connsiteY3" fmla="*/ 0 h 679460"/>
              <a:gd name="connsiteX4" fmla="*/ 2067043 w 4894267"/>
              <a:gd name="connsiteY4" fmla="*/ 0 h 679460"/>
              <a:gd name="connsiteX5" fmla="*/ 2593835 w 4894267"/>
              <a:gd name="connsiteY5" fmla="*/ 0 h 679460"/>
              <a:gd name="connsiteX6" fmla="*/ 3167304 w 4894267"/>
              <a:gd name="connsiteY6" fmla="*/ 0 h 679460"/>
              <a:gd name="connsiteX7" fmla="*/ 3694096 w 4894267"/>
              <a:gd name="connsiteY7" fmla="*/ 0 h 679460"/>
              <a:gd name="connsiteX8" fmla="*/ 4781021 w 4894267"/>
              <a:gd name="connsiteY8" fmla="*/ 0 h 679460"/>
              <a:gd name="connsiteX9" fmla="*/ 4894267 w 4894267"/>
              <a:gd name="connsiteY9" fmla="*/ 113246 h 679460"/>
              <a:gd name="connsiteX10" fmla="*/ 4894267 w 4894267"/>
              <a:gd name="connsiteY10" fmla="*/ 566214 h 679460"/>
              <a:gd name="connsiteX11" fmla="*/ 4781021 w 4894267"/>
              <a:gd name="connsiteY11" fmla="*/ 679460 h 679460"/>
              <a:gd name="connsiteX12" fmla="*/ 4160874 w 4894267"/>
              <a:gd name="connsiteY12" fmla="*/ 679460 h 679460"/>
              <a:gd name="connsiteX13" fmla="*/ 3587404 w 4894267"/>
              <a:gd name="connsiteY13" fmla="*/ 679460 h 679460"/>
              <a:gd name="connsiteX14" fmla="*/ 2967257 w 4894267"/>
              <a:gd name="connsiteY14" fmla="*/ 679460 h 679460"/>
              <a:gd name="connsiteX15" fmla="*/ 2393788 w 4894267"/>
              <a:gd name="connsiteY15" fmla="*/ 679460 h 679460"/>
              <a:gd name="connsiteX16" fmla="*/ 1773640 w 4894267"/>
              <a:gd name="connsiteY16" fmla="*/ 679460 h 679460"/>
              <a:gd name="connsiteX17" fmla="*/ 1106815 w 4894267"/>
              <a:gd name="connsiteY17" fmla="*/ 679460 h 679460"/>
              <a:gd name="connsiteX18" fmla="*/ 113246 w 4894267"/>
              <a:gd name="connsiteY18" fmla="*/ 679460 h 679460"/>
              <a:gd name="connsiteX19" fmla="*/ 0 w 4894267"/>
              <a:gd name="connsiteY19" fmla="*/ 566214 h 679460"/>
              <a:gd name="connsiteX20" fmla="*/ 0 w 4894267"/>
              <a:gd name="connsiteY20" fmla="*/ 113246 h 67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267" h="679460" fill="none" extrusionOk="0">
                <a:moveTo>
                  <a:pt x="0" y="113246"/>
                </a:moveTo>
                <a:cubicBezTo>
                  <a:pt x="-3913" y="39925"/>
                  <a:pt x="56516" y="10272"/>
                  <a:pt x="113246" y="0"/>
                </a:cubicBezTo>
                <a:cubicBezTo>
                  <a:pt x="268586" y="11245"/>
                  <a:pt x="633770" y="2612"/>
                  <a:pt x="780071" y="0"/>
                </a:cubicBezTo>
                <a:cubicBezTo>
                  <a:pt x="926372" y="-2612"/>
                  <a:pt x="1166869" y="-22424"/>
                  <a:pt x="1353540" y="0"/>
                </a:cubicBezTo>
                <a:cubicBezTo>
                  <a:pt x="1540211" y="22424"/>
                  <a:pt x="1744461" y="28114"/>
                  <a:pt x="2067043" y="0"/>
                </a:cubicBezTo>
                <a:cubicBezTo>
                  <a:pt x="2389625" y="-28114"/>
                  <a:pt x="2395069" y="-20087"/>
                  <a:pt x="2593835" y="0"/>
                </a:cubicBezTo>
                <a:cubicBezTo>
                  <a:pt x="2792601" y="20087"/>
                  <a:pt x="3017142" y="-9891"/>
                  <a:pt x="3167304" y="0"/>
                </a:cubicBezTo>
                <a:cubicBezTo>
                  <a:pt x="3317466" y="9891"/>
                  <a:pt x="3525818" y="-13697"/>
                  <a:pt x="3694096" y="0"/>
                </a:cubicBezTo>
                <a:cubicBezTo>
                  <a:pt x="3862374" y="13697"/>
                  <a:pt x="4522542" y="-19845"/>
                  <a:pt x="4781021" y="0"/>
                </a:cubicBezTo>
                <a:cubicBezTo>
                  <a:pt x="4850936" y="-5539"/>
                  <a:pt x="4891085" y="62556"/>
                  <a:pt x="4894267" y="113246"/>
                </a:cubicBezTo>
                <a:cubicBezTo>
                  <a:pt x="4882113" y="228209"/>
                  <a:pt x="4909633" y="408137"/>
                  <a:pt x="4894267" y="566214"/>
                </a:cubicBezTo>
                <a:cubicBezTo>
                  <a:pt x="4892943" y="623105"/>
                  <a:pt x="4838039" y="673370"/>
                  <a:pt x="4781021" y="679460"/>
                </a:cubicBezTo>
                <a:cubicBezTo>
                  <a:pt x="4514485" y="687739"/>
                  <a:pt x="4446350" y="668187"/>
                  <a:pt x="4160874" y="679460"/>
                </a:cubicBezTo>
                <a:cubicBezTo>
                  <a:pt x="3875398" y="690733"/>
                  <a:pt x="3810796" y="659525"/>
                  <a:pt x="3587404" y="679460"/>
                </a:cubicBezTo>
                <a:cubicBezTo>
                  <a:pt x="3364012" y="699396"/>
                  <a:pt x="3218641" y="681170"/>
                  <a:pt x="2967257" y="679460"/>
                </a:cubicBezTo>
                <a:cubicBezTo>
                  <a:pt x="2715873" y="677750"/>
                  <a:pt x="2583637" y="685044"/>
                  <a:pt x="2393788" y="679460"/>
                </a:cubicBezTo>
                <a:cubicBezTo>
                  <a:pt x="2203939" y="673876"/>
                  <a:pt x="1963428" y="699617"/>
                  <a:pt x="1773640" y="679460"/>
                </a:cubicBezTo>
                <a:cubicBezTo>
                  <a:pt x="1583852" y="659303"/>
                  <a:pt x="1331261" y="649346"/>
                  <a:pt x="1106815" y="679460"/>
                </a:cubicBezTo>
                <a:cubicBezTo>
                  <a:pt x="882370" y="709574"/>
                  <a:pt x="609428" y="662011"/>
                  <a:pt x="113246" y="679460"/>
                </a:cubicBezTo>
                <a:cubicBezTo>
                  <a:pt x="56321" y="692201"/>
                  <a:pt x="-306" y="636997"/>
                  <a:pt x="0" y="566214"/>
                </a:cubicBezTo>
                <a:cubicBezTo>
                  <a:pt x="13395" y="393377"/>
                  <a:pt x="10628" y="232366"/>
                  <a:pt x="0" y="113246"/>
                </a:cubicBezTo>
                <a:close/>
              </a:path>
              <a:path w="4894267" h="679460" stroke="0" extrusionOk="0">
                <a:moveTo>
                  <a:pt x="0" y="113246"/>
                </a:moveTo>
                <a:cubicBezTo>
                  <a:pt x="3187" y="46587"/>
                  <a:pt x="52382" y="-2433"/>
                  <a:pt x="113246" y="0"/>
                </a:cubicBezTo>
                <a:cubicBezTo>
                  <a:pt x="446193" y="34766"/>
                  <a:pt x="557818" y="21064"/>
                  <a:pt x="873426" y="0"/>
                </a:cubicBezTo>
                <a:cubicBezTo>
                  <a:pt x="1189034" y="-21064"/>
                  <a:pt x="1234219" y="-10489"/>
                  <a:pt x="1446896" y="0"/>
                </a:cubicBezTo>
                <a:cubicBezTo>
                  <a:pt x="1659573" y="10489"/>
                  <a:pt x="1778626" y="16454"/>
                  <a:pt x="1973688" y="0"/>
                </a:cubicBezTo>
                <a:cubicBezTo>
                  <a:pt x="2168750" y="-16454"/>
                  <a:pt x="2413806" y="-21166"/>
                  <a:pt x="2640513" y="0"/>
                </a:cubicBezTo>
                <a:cubicBezTo>
                  <a:pt x="2867220" y="21166"/>
                  <a:pt x="2913788" y="18979"/>
                  <a:pt x="3167304" y="0"/>
                </a:cubicBezTo>
                <a:cubicBezTo>
                  <a:pt x="3420820" y="-18979"/>
                  <a:pt x="3540694" y="-14450"/>
                  <a:pt x="3694096" y="0"/>
                </a:cubicBezTo>
                <a:cubicBezTo>
                  <a:pt x="3847498" y="14450"/>
                  <a:pt x="4317475" y="17329"/>
                  <a:pt x="4781021" y="0"/>
                </a:cubicBezTo>
                <a:cubicBezTo>
                  <a:pt x="4842750" y="5596"/>
                  <a:pt x="4897965" y="55107"/>
                  <a:pt x="4894267" y="113246"/>
                </a:cubicBezTo>
                <a:cubicBezTo>
                  <a:pt x="4906928" y="242166"/>
                  <a:pt x="4889259" y="373153"/>
                  <a:pt x="4894267" y="566214"/>
                </a:cubicBezTo>
                <a:cubicBezTo>
                  <a:pt x="4885587" y="622874"/>
                  <a:pt x="4837630" y="685737"/>
                  <a:pt x="4781021" y="679460"/>
                </a:cubicBezTo>
                <a:cubicBezTo>
                  <a:pt x="4649310" y="698777"/>
                  <a:pt x="4398497" y="679465"/>
                  <a:pt x="4254229" y="679460"/>
                </a:cubicBezTo>
                <a:cubicBezTo>
                  <a:pt x="4109961" y="679455"/>
                  <a:pt x="3862794" y="702375"/>
                  <a:pt x="3540727" y="679460"/>
                </a:cubicBezTo>
                <a:cubicBezTo>
                  <a:pt x="3218660" y="656545"/>
                  <a:pt x="3049280" y="703530"/>
                  <a:pt x="2920579" y="679460"/>
                </a:cubicBezTo>
                <a:cubicBezTo>
                  <a:pt x="2791878" y="655390"/>
                  <a:pt x="2513964" y="684929"/>
                  <a:pt x="2160399" y="679460"/>
                </a:cubicBezTo>
                <a:cubicBezTo>
                  <a:pt x="1806834" y="673991"/>
                  <a:pt x="1695210" y="714077"/>
                  <a:pt x="1446896" y="679460"/>
                </a:cubicBezTo>
                <a:cubicBezTo>
                  <a:pt x="1198582" y="644843"/>
                  <a:pt x="1058919" y="686830"/>
                  <a:pt x="873427" y="679460"/>
                </a:cubicBezTo>
                <a:cubicBezTo>
                  <a:pt x="687935" y="672090"/>
                  <a:pt x="460409" y="663754"/>
                  <a:pt x="113246" y="679460"/>
                </a:cubicBezTo>
                <a:cubicBezTo>
                  <a:pt x="53557" y="685707"/>
                  <a:pt x="2437" y="627281"/>
                  <a:pt x="0" y="566214"/>
                </a:cubicBezTo>
                <a:cubicBezTo>
                  <a:pt x="-4125" y="377714"/>
                  <a:pt x="1779" y="269902"/>
                  <a:pt x="0" y="11324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19050" cap="flat" cmpd="sng">
            <a:solidFill>
              <a:srgbClr val="FCE052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1169121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합주에 대한 열의가 있지만 주변에 할 사람이 없어</a:t>
            </a:r>
            <a:r>
              <a:rPr lang="en-US" altLang="ko-KR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합주를 하지 못하고 있음</a:t>
            </a:r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73" y="1676406"/>
            <a:ext cx="3843518" cy="37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9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57">
            <a:extLst>
              <a:ext uri="{FF2B5EF4-FFF2-40B4-BE49-F238E27FC236}">
                <a16:creationId xmlns:a16="http://schemas.microsoft.com/office/drawing/2014/main" id="{126C698D-CE48-4C98-8D6C-C4065D9BD380}"/>
              </a:ext>
            </a:extLst>
          </p:cNvPr>
          <p:cNvSpPr/>
          <p:nvPr/>
        </p:nvSpPr>
        <p:spPr>
          <a:xfrm>
            <a:off x="704283" y="1493520"/>
            <a:ext cx="10852845" cy="4232339"/>
          </a:xfrm>
          <a:custGeom>
            <a:avLst/>
            <a:gdLst>
              <a:gd name="connsiteX0" fmla="*/ 0 w 10852845"/>
              <a:gd name="connsiteY0" fmla="*/ 705404 h 4232339"/>
              <a:gd name="connsiteX1" fmla="*/ 705404 w 10852845"/>
              <a:gd name="connsiteY1" fmla="*/ 0 h 4232339"/>
              <a:gd name="connsiteX2" fmla="*/ 1379835 w 10852845"/>
              <a:gd name="connsiteY2" fmla="*/ 0 h 4232339"/>
              <a:gd name="connsiteX3" fmla="*/ 2054266 w 10852845"/>
              <a:gd name="connsiteY3" fmla="*/ 0 h 4232339"/>
              <a:gd name="connsiteX4" fmla="*/ 2445437 w 10852845"/>
              <a:gd name="connsiteY4" fmla="*/ 0 h 4232339"/>
              <a:gd name="connsiteX5" fmla="*/ 3308708 w 10852845"/>
              <a:gd name="connsiteY5" fmla="*/ 0 h 4232339"/>
              <a:gd name="connsiteX6" fmla="*/ 3699879 w 10852845"/>
              <a:gd name="connsiteY6" fmla="*/ 0 h 4232339"/>
              <a:gd name="connsiteX7" fmla="*/ 4374310 w 10852845"/>
              <a:gd name="connsiteY7" fmla="*/ 0 h 4232339"/>
              <a:gd name="connsiteX8" fmla="*/ 4954321 w 10852845"/>
              <a:gd name="connsiteY8" fmla="*/ 0 h 4232339"/>
              <a:gd name="connsiteX9" fmla="*/ 5723172 w 10852845"/>
              <a:gd name="connsiteY9" fmla="*/ 0 h 4232339"/>
              <a:gd name="connsiteX10" fmla="*/ 6114342 w 10852845"/>
              <a:gd name="connsiteY10" fmla="*/ 0 h 4232339"/>
              <a:gd name="connsiteX11" fmla="*/ 6977614 w 10852845"/>
              <a:gd name="connsiteY11" fmla="*/ 0 h 4232339"/>
              <a:gd name="connsiteX12" fmla="*/ 7652046 w 10852845"/>
              <a:gd name="connsiteY12" fmla="*/ 0 h 4232339"/>
              <a:gd name="connsiteX13" fmla="*/ 8043216 w 10852845"/>
              <a:gd name="connsiteY13" fmla="*/ 0 h 4232339"/>
              <a:gd name="connsiteX14" fmla="*/ 8434386 w 10852845"/>
              <a:gd name="connsiteY14" fmla="*/ 0 h 4232339"/>
              <a:gd name="connsiteX15" fmla="*/ 9203237 w 10852845"/>
              <a:gd name="connsiteY15" fmla="*/ 0 h 4232339"/>
              <a:gd name="connsiteX16" fmla="*/ 10147441 w 10852845"/>
              <a:gd name="connsiteY16" fmla="*/ 0 h 4232339"/>
              <a:gd name="connsiteX17" fmla="*/ 10852845 w 10852845"/>
              <a:gd name="connsiteY17" fmla="*/ 705404 h 4232339"/>
              <a:gd name="connsiteX18" fmla="*/ 10852845 w 10852845"/>
              <a:gd name="connsiteY18" fmla="*/ 1185064 h 4232339"/>
              <a:gd name="connsiteX19" fmla="*/ 10852845 w 10852845"/>
              <a:gd name="connsiteY19" fmla="*/ 1692940 h 4232339"/>
              <a:gd name="connsiteX20" fmla="*/ 10852845 w 10852845"/>
              <a:gd name="connsiteY20" fmla="*/ 2257246 h 4232339"/>
              <a:gd name="connsiteX21" fmla="*/ 10852845 w 10852845"/>
              <a:gd name="connsiteY21" fmla="*/ 2821552 h 4232339"/>
              <a:gd name="connsiteX22" fmla="*/ 10852845 w 10852845"/>
              <a:gd name="connsiteY22" fmla="*/ 3526935 h 4232339"/>
              <a:gd name="connsiteX23" fmla="*/ 10147441 w 10852845"/>
              <a:gd name="connsiteY23" fmla="*/ 4232339 h 4232339"/>
              <a:gd name="connsiteX24" fmla="*/ 9284169 w 10852845"/>
              <a:gd name="connsiteY24" fmla="*/ 4232339 h 4232339"/>
              <a:gd name="connsiteX25" fmla="*/ 8515317 w 10852845"/>
              <a:gd name="connsiteY25" fmla="*/ 4232339 h 4232339"/>
              <a:gd name="connsiteX26" fmla="*/ 7840886 w 10852845"/>
              <a:gd name="connsiteY26" fmla="*/ 4232339 h 4232339"/>
              <a:gd name="connsiteX27" fmla="*/ 7260875 w 10852845"/>
              <a:gd name="connsiteY27" fmla="*/ 4232339 h 4232339"/>
              <a:gd name="connsiteX28" fmla="*/ 6775285 w 10852845"/>
              <a:gd name="connsiteY28" fmla="*/ 4232339 h 4232339"/>
              <a:gd name="connsiteX29" fmla="*/ 6006433 w 10852845"/>
              <a:gd name="connsiteY29" fmla="*/ 4232339 h 4232339"/>
              <a:gd name="connsiteX30" fmla="*/ 5237582 w 10852845"/>
              <a:gd name="connsiteY30" fmla="*/ 4232339 h 4232339"/>
              <a:gd name="connsiteX31" fmla="*/ 4563151 w 10852845"/>
              <a:gd name="connsiteY31" fmla="*/ 4232339 h 4232339"/>
              <a:gd name="connsiteX32" fmla="*/ 3983140 w 10852845"/>
              <a:gd name="connsiteY32" fmla="*/ 4232339 h 4232339"/>
              <a:gd name="connsiteX33" fmla="*/ 3403129 w 10852845"/>
              <a:gd name="connsiteY33" fmla="*/ 4232339 h 4232339"/>
              <a:gd name="connsiteX34" fmla="*/ 2823118 w 10852845"/>
              <a:gd name="connsiteY34" fmla="*/ 4232339 h 4232339"/>
              <a:gd name="connsiteX35" fmla="*/ 2054266 w 10852845"/>
              <a:gd name="connsiteY35" fmla="*/ 4232339 h 4232339"/>
              <a:gd name="connsiteX36" fmla="*/ 1379835 w 10852845"/>
              <a:gd name="connsiteY36" fmla="*/ 4232339 h 4232339"/>
              <a:gd name="connsiteX37" fmla="*/ 705404 w 10852845"/>
              <a:gd name="connsiteY37" fmla="*/ 4232339 h 4232339"/>
              <a:gd name="connsiteX38" fmla="*/ 0 w 10852845"/>
              <a:gd name="connsiteY38" fmla="*/ 3526935 h 4232339"/>
              <a:gd name="connsiteX39" fmla="*/ 0 w 10852845"/>
              <a:gd name="connsiteY39" fmla="*/ 2934413 h 4232339"/>
              <a:gd name="connsiteX40" fmla="*/ 0 w 10852845"/>
              <a:gd name="connsiteY40" fmla="*/ 2426538 h 4232339"/>
              <a:gd name="connsiteX41" fmla="*/ 0 w 10852845"/>
              <a:gd name="connsiteY41" fmla="*/ 1862232 h 4232339"/>
              <a:gd name="connsiteX42" fmla="*/ 0 w 10852845"/>
              <a:gd name="connsiteY42" fmla="*/ 1326141 h 4232339"/>
              <a:gd name="connsiteX43" fmla="*/ 0 w 10852845"/>
              <a:gd name="connsiteY43" fmla="*/ 705404 h 423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852845" h="4232339" fill="none" extrusionOk="0">
                <a:moveTo>
                  <a:pt x="0" y="705404"/>
                </a:moveTo>
                <a:cubicBezTo>
                  <a:pt x="12980" y="363651"/>
                  <a:pt x="347578" y="65818"/>
                  <a:pt x="705404" y="0"/>
                </a:cubicBezTo>
                <a:cubicBezTo>
                  <a:pt x="875485" y="-31792"/>
                  <a:pt x="1043727" y="-21717"/>
                  <a:pt x="1379835" y="0"/>
                </a:cubicBezTo>
                <a:cubicBezTo>
                  <a:pt x="1715943" y="21717"/>
                  <a:pt x="1897127" y="11227"/>
                  <a:pt x="2054266" y="0"/>
                </a:cubicBezTo>
                <a:cubicBezTo>
                  <a:pt x="2211405" y="-11227"/>
                  <a:pt x="2317034" y="8874"/>
                  <a:pt x="2445437" y="0"/>
                </a:cubicBezTo>
                <a:cubicBezTo>
                  <a:pt x="2573840" y="-8874"/>
                  <a:pt x="2996353" y="38297"/>
                  <a:pt x="3308708" y="0"/>
                </a:cubicBezTo>
                <a:cubicBezTo>
                  <a:pt x="3621063" y="-38297"/>
                  <a:pt x="3557844" y="-1921"/>
                  <a:pt x="3699879" y="0"/>
                </a:cubicBezTo>
                <a:cubicBezTo>
                  <a:pt x="3841914" y="1921"/>
                  <a:pt x="4174216" y="31441"/>
                  <a:pt x="4374310" y="0"/>
                </a:cubicBezTo>
                <a:cubicBezTo>
                  <a:pt x="4574404" y="-31441"/>
                  <a:pt x="4819188" y="-12579"/>
                  <a:pt x="4954321" y="0"/>
                </a:cubicBezTo>
                <a:cubicBezTo>
                  <a:pt x="5089454" y="12579"/>
                  <a:pt x="5561047" y="4545"/>
                  <a:pt x="5723172" y="0"/>
                </a:cubicBezTo>
                <a:cubicBezTo>
                  <a:pt x="5885297" y="-4545"/>
                  <a:pt x="6007431" y="11318"/>
                  <a:pt x="6114342" y="0"/>
                </a:cubicBezTo>
                <a:cubicBezTo>
                  <a:pt x="6221253" y="-11318"/>
                  <a:pt x="6612858" y="38745"/>
                  <a:pt x="6977614" y="0"/>
                </a:cubicBezTo>
                <a:cubicBezTo>
                  <a:pt x="7342370" y="-38745"/>
                  <a:pt x="7460221" y="4234"/>
                  <a:pt x="7652046" y="0"/>
                </a:cubicBezTo>
                <a:cubicBezTo>
                  <a:pt x="7843871" y="-4234"/>
                  <a:pt x="7887588" y="-10205"/>
                  <a:pt x="8043216" y="0"/>
                </a:cubicBezTo>
                <a:cubicBezTo>
                  <a:pt x="8198844" y="10205"/>
                  <a:pt x="8246412" y="16915"/>
                  <a:pt x="8434386" y="0"/>
                </a:cubicBezTo>
                <a:cubicBezTo>
                  <a:pt x="8622360" y="-16915"/>
                  <a:pt x="8867233" y="37466"/>
                  <a:pt x="9203237" y="0"/>
                </a:cubicBezTo>
                <a:cubicBezTo>
                  <a:pt x="9539241" y="-37466"/>
                  <a:pt x="9815084" y="-18625"/>
                  <a:pt x="10147441" y="0"/>
                </a:cubicBezTo>
                <a:cubicBezTo>
                  <a:pt x="10492313" y="-2819"/>
                  <a:pt x="10844654" y="390810"/>
                  <a:pt x="10852845" y="705404"/>
                </a:cubicBezTo>
                <a:cubicBezTo>
                  <a:pt x="10854174" y="831865"/>
                  <a:pt x="10842589" y="1058561"/>
                  <a:pt x="10852845" y="1185064"/>
                </a:cubicBezTo>
                <a:cubicBezTo>
                  <a:pt x="10863101" y="1311567"/>
                  <a:pt x="10843854" y="1503105"/>
                  <a:pt x="10852845" y="1692940"/>
                </a:cubicBezTo>
                <a:cubicBezTo>
                  <a:pt x="10861836" y="1882775"/>
                  <a:pt x="10865273" y="2082039"/>
                  <a:pt x="10852845" y="2257246"/>
                </a:cubicBezTo>
                <a:cubicBezTo>
                  <a:pt x="10840417" y="2432453"/>
                  <a:pt x="10844131" y="2591638"/>
                  <a:pt x="10852845" y="2821552"/>
                </a:cubicBezTo>
                <a:cubicBezTo>
                  <a:pt x="10861559" y="3051466"/>
                  <a:pt x="10828539" y="3176651"/>
                  <a:pt x="10852845" y="3526935"/>
                </a:cubicBezTo>
                <a:cubicBezTo>
                  <a:pt x="10881297" y="3849660"/>
                  <a:pt x="10558100" y="4206448"/>
                  <a:pt x="10147441" y="4232339"/>
                </a:cubicBezTo>
                <a:cubicBezTo>
                  <a:pt x="9810788" y="4229235"/>
                  <a:pt x="9549906" y="4218729"/>
                  <a:pt x="9284169" y="4232339"/>
                </a:cubicBezTo>
                <a:cubicBezTo>
                  <a:pt x="9018432" y="4245949"/>
                  <a:pt x="8763532" y="4257301"/>
                  <a:pt x="8515317" y="4232339"/>
                </a:cubicBezTo>
                <a:cubicBezTo>
                  <a:pt x="8267102" y="4207377"/>
                  <a:pt x="8108089" y="4264255"/>
                  <a:pt x="7840886" y="4232339"/>
                </a:cubicBezTo>
                <a:cubicBezTo>
                  <a:pt x="7573683" y="4200423"/>
                  <a:pt x="7473573" y="4214680"/>
                  <a:pt x="7260875" y="4232339"/>
                </a:cubicBezTo>
                <a:cubicBezTo>
                  <a:pt x="7048177" y="4249998"/>
                  <a:pt x="6890243" y="4234780"/>
                  <a:pt x="6775285" y="4232339"/>
                </a:cubicBezTo>
                <a:cubicBezTo>
                  <a:pt x="6660327" y="4229899"/>
                  <a:pt x="6325750" y="4255103"/>
                  <a:pt x="6006433" y="4232339"/>
                </a:cubicBezTo>
                <a:cubicBezTo>
                  <a:pt x="5687116" y="4209575"/>
                  <a:pt x="5394170" y="4246683"/>
                  <a:pt x="5237582" y="4232339"/>
                </a:cubicBezTo>
                <a:cubicBezTo>
                  <a:pt x="5080994" y="4217995"/>
                  <a:pt x="4728639" y="4256942"/>
                  <a:pt x="4563151" y="4232339"/>
                </a:cubicBezTo>
                <a:cubicBezTo>
                  <a:pt x="4397663" y="4207736"/>
                  <a:pt x="4147121" y="4227619"/>
                  <a:pt x="3983140" y="4232339"/>
                </a:cubicBezTo>
                <a:cubicBezTo>
                  <a:pt x="3819159" y="4237059"/>
                  <a:pt x="3647949" y="4206758"/>
                  <a:pt x="3403129" y="4232339"/>
                </a:cubicBezTo>
                <a:cubicBezTo>
                  <a:pt x="3158309" y="4257920"/>
                  <a:pt x="3064209" y="4219435"/>
                  <a:pt x="2823118" y="4232339"/>
                </a:cubicBezTo>
                <a:cubicBezTo>
                  <a:pt x="2582027" y="4245243"/>
                  <a:pt x="2356794" y="4193902"/>
                  <a:pt x="2054266" y="4232339"/>
                </a:cubicBezTo>
                <a:cubicBezTo>
                  <a:pt x="1751738" y="4270776"/>
                  <a:pt x="1600677" y="4240052"/>
                  <a:pt x="1379835" y="4232339"/>
                </a:cubicBezTo>
                <a:cubicBezTo>
                  <a:pt x="1158993" y="4224626"/>
                  <a:pt x="875219" y="4244925"/>
                  <a:pt x="705404" y="4232339"/>
                </a:cubicBezTo>
                <a:cubicBezTo>
                  <a:pt x="366036" y="4305304"/>
                  <a:pt x="54585" y="3970409"/>
                  <a:pt x="0" y="3526935"/>
                </a:cubicBezTo>
                <a:cubicBezTo>
                  <a:pt x="-27629" y="3356574"/>
                  <a:pt x="28640" y="3073506"/>
                  <a:pt x="0" y="2934413"/>
                </a:cubicBezTo>
                <a:cubicBezTo>
                  <a:pt x="-28640" y="2795320"/>
                  <a:pt x="13194" y="2588610"/>
                  <a:pt x="0" y="2426538"/>
                </a:cubicBezTo>
                <a:cubicBezTo>
                  <a:pt x="-13194" y="2264466"/>
                  <a:pt x="14788" y="2022894"/>
                  <a:pt x="0" y="1862232"/>
                </a:cubicBezTo>
                <a:cubicBezTo>
                  <a:pt x="-14788" y="1701570"/>
                  <a:pt x="25550" y="1560565"/>
                  <a:pt x="0" y="1326141"/>
                </a:cubicBezTo>
                <a:cubicBezTo>
                  <a:pt x="-25550" y="1091717"/>
                  <a:pt x="-27300" y="874672"/>
                  <a:pt x="0" y="705404"/>
                </a:cubicBezTo>
                <a:close/>
              </a:path>
              <a:path w="10852845" h="4232339" stroke="0" extrusionOk="0">
                <a:moveTo>
                  <a:pt x="0" y="705404"/>
                </a:moveTo>
                <a:cubicBezTo>
                  <a:pt x="-9831" y="409069"/>
                  <a:pt x="295500" y="17061"/>
                  <a:pt x="705404" y="0"/>
                </a:cubicBezTo>
                <a:cubicBezTo>
                  <a:pt x="872367" y="14608"/>
                  <a:pt x="1014972" y="4155"/>
                  <a:pt x="1190994" y="0"/>
                </a:cubicBezTo>
                <a:cubicBezTo>
                  <a:pt x="1367016" y="-4155"/>
                  <a:pt x="1636187" y="8367"/>
                  <a:pt x="1771005" y="0"/>
                </a:cubicBezTo>
                <a:cubicBezTo>
                  <a:pt x="1905823" y="-8367"/>
                  <a:pt x="2350082" y="36725"/>
                  <a:pt x="2634277" y="0"/>
                </a:cubicBezTo>
                <a:cubicBezTo>
                  <a:pt x="2918472" y="-36725"/>
                  <a:pt x="3039177" y="17242"/>
                  <a:pt x="3308708" y="0"/>
                </a:cubicBezTo>
                <a:cubicBezTo>
                  <a:pt x="3578239" y="-17242"/>
                  <a:pt x="3782355" y="-19327"/>
                  <a:pt x="3983140" y="0"/>
                </a:cubicBezTo>
                <a:cubicBezTo>
                  <a:pt x="4183925" y="19327"/>
                  <a:pt x="4325933" y="-3029"/>
                  <a:pt x="4563151" y="0"/>
                </a:cubicBezTo>
                <a:cubicBezTo>
                  <a:pt x="4800369" y="3029"/>
                  <a:pt x="4996412" y="-1020"/>
                  <a:pt x="5143161" y="0"/>
                </a:cubicBezTo>
                <a:cubicBezTo>
                  <a:pt x="5289910" y="1020"/>
                  <a:pt x="5507711" y="-20476"/>
                  <a:pt x="5628752" y="0"/>
                </a:cubicBezTo>
                <a:cubicBezTo>
                  <a:pt x="5749793" y="20476"/>
                  <a:pt x="6085975" y="-37491"/>
                  <a:pt x="6397603" y="0"/>
                </a:cubicBezTo>
                <a:cubicBezTo>
                  <a:pt x="6709231" y="37491"/>
                  <a:pt x="6761824" y="-12831"/>
                  <a:pt x="6977614" y="0"/>
                </a:cubicBezTo>
                <a:cubicBezTo>
                  <a:pt x="7193404" y="12831"/>
                  <a:pt x="7484340" y="-17211"/>
                  <a:pt x="7840886" y="0"/>
                </a:cubicBezTo>
                <a:cubicBezTo>
                  <a:pt x="8197432" y="17211"/>
                  <a:pt x="8052564" y="-54"/>
                  <a:pt x="8232056" y="0"/>
                </a:cubicBezTo>
                <a:cubicBezTo>
                  <a:pt x="8411548" y="54"/>
                  <a:pt x="8622584" y="-3477"/>
                  <a:pt x="8812067" y="0"/>
                </a:cubicBezTo>
                <a:cubicBezTo>
                  <a:pt x="9001550" y="3477"/>
                  <a:pt x="9149271" y="6190"/>
                  <a:pt x="9297658" y="0"/>
                </a:cubicBezTo>
                <a:cubicBezTo>
                  <a:pt x="9446045" y="-6190"/>
                  <a:pt x="9733288" y="38322"/>
                  <a:pt x="10147441" y="0"/>
                </a:cubicBezTo>
                <a:cubicBezTo>
                  <a:pt x="10538826" y="-26482"/>
                  <a:pt x="10755667" y="309346"/>
                  <a:pt x="10852845" y="705404"/>
                </a:cubicBezTo>
                <a:cubicBezTo>
                  <a:pt x="10861273" y="908577"/>
                  <a:pt x="10822898" y="1067669"/>
                  <a:pt x="10852845" y="1326141"/>
                </a:cubicBezTo>
                <a:cubicBezTo>
                  <a:pt x="10882792" y="1584613"/>
                  <a:pt x="10877274" y="1703871"/>
                  <a:pt x="10852845" y="1946878"/>
                </a:cubicBezTo>
                <a:cubicBezTo>
                  <a:pt x="10828416" y="2189885"/>
                  <a:pt x="10858172" y="2324755"/>
                  <a:pt x="10852845" y="2511184"/>
                </a:cubicBezTo>
                <a:cubicBezTo>
                  <a:pt x="10847518" y="2697613"/>
                  <a:pt x="10869937" y="3267624"/>
                  <a:pt x="10852845" y="3526935"/>
                </a:cubicBezTo>
                <a:cubicBezTo>
                  <a:pt x="10863433" y="3932134"/>
                  <a:pt x="10478991" y="4222951"/>
                  <a:pt x="10147441" y="4232339"/>
                </a:cubicBezTo>
                <a:cubicBezTo>
                  <a:pt x="9920274" y="4220079"/>
                  <a:pt x="9721281" y="4229929"/>
                  <a:pt x="9378589" y="4232339"/>
                </a:cubicBezTo>
                <a:cubicBezTo>
                  <a:pt x="9035897" y="4234749"/>
                  <a:pt x="9017407" y="4230338"/>
                  <a:pt x="8798579" y="4232339"/>
                </a:cubicBezTo>
                <a:cubicBezTo>
                  <a:pt x="8579751" y="4234341"/>
                  <a:pt x="8254217" y="4255642"/>
                  <a:pt x="7935307" y="4232339"/>
                </a:cubicBezTo>
                <a:cubicBezTo>
                  <a:pt x="7616397" y="4209036"/>
                  <a:pt x="7550457" y="4210175"/>
                  <a:pt x="7166455" y="4232339"/>
                </a:cubicBezTo>
                <a:cubicBezTo>
                  <a:pt x="6782453" y="4254503"/>
                  <a:pt x="6765364" y="4221616"/>
                  <a:pt x="6586444" y="4232339"/>
                </a:cubicBezTo>
                <a:cubicBezTo>
                  <a:pt x="6407524" y="4243062"/>
                  <a:pt x="6134609" y="4219779"/>
                  <a:pt x="6006433" y="4232339"/>
                </a:cubicBezTo>
                <a:cubicBezTo>
                  <a:pt x="5878257" y="4244899"/>
                  <a:pt x="5506853" y="4193925"/>
                  <a:pt x="5143161" y="4232339"/>
                </a:cubicBezTo>
                <a:cubicBezTo>
                  <a:pt x="4779469" y="4270753"/>
                  <a:pt x="4667783" y="4249682"/>
                  <a:pt x="4279889" y="4232339"/>
                </a:cubicBezTo>
                <a:cubicBezTo>
                  <a:pt x="3891995" y="4214996"/>
                  <a:pt x="3900364" y="4250917"/>
                  <a:pt x="3605458" y="4232339"/>
                </a:cubicBezTo>
                <a:cubicBezTo>
                  <a:pt x="3310552" y="4213761"/>
                  <a:pt x="3137822" y="4228077"/>
                  <a:pt x="2836607" y="4232339"/>
                </a:cubicBezTo>
                <a:cubicBezTo>
                  <a:pt x="2535392" y="4236601"/>
                  <a:pt x="2324037" y="4213509"/>
                  <a:pt x="1973335" y="4232339"/>
                </a:cubicBezTo>
                <a:cubicBezTo>
                  <a:pt x="1622633" y="4251169"/>
                  <a:pt x="1494750" y="4259011"/>
                  <a:pt x="1298903" y="4232339"/>
                </a:cubicBezTo>
                <a:cubicBezTo>
                  <a:pt x="1103056" y="4205667"/>
                  <a:pt x="874829" y="4218387"/>
                  <a:pt x="705404" y="4232339"/>
                </a:cubicBezTo>
                <a:cubicBezTo>
                  <a:pt x="362516" y="4298365"/>
                  <a:pt x="-3525" y="3903743"/>
                  <a:pt x="0" y="3526935"/>
                </a:cubicBezTo>
                <a:cubicBezTo>
                  <a:pt x="-13816" y="3234527"/>
                  <a:pt x="-3589" y="3199440"/>
                  <a:pt x="0" y="2906198"/>
                </a:cubicBezTo>
                <a:cubicBezTo>
                  <a:pt x="3589" y="2612956"/>
                  <a:pt x="9461" y="2548208"/>
                  <a:pt x="0" y="2426538"/>
                </a:cubicBezTo>
                <a:cubicBezTo>
                  <a:pt x="-9461" y="2304868"/>
                  <a:pt x="5362" y="2153957"/>
                  <a:pt x="0" y="1890447"/>
                </a:cubicBezTo>
                <a:cubicBezTo>
                  <a:pt x="-5362" y="1626937"/>
                  <a:pt x="22442" y="1516831"/>
                  <a:pt x="0" y="1410787"/>
                </a:cubicBezTo>
                <a:cubicBezTo>
                  <a:pt x="-22442" y="1304743"/>
                  <a:pt x="-3339" y="857117"/>
                  <a:pt x="0" y="705404"/>
                </a:cubicBezTo>
                <a:close/>
              </a:path>
            </a:pathLst>
          </a:custGeom>
          <a:solidFill>
            <a:srgbClr val="FDED9D">
              <a:alpha val="50196"/>
            </a:srgb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xmlns="" sd="135141422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3200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DD5C49-4853-4DF3-9E50-5F4F39000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310" y="5486397"/>
            <a:ext cx="1371603" cy="1371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5613C6-1729-4E42-8E81-8423E76A9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35" y="4856182"/>
            <a:ext cx="2098782" cy="20987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옅은이(가) 표시된 사진&#10;&#10;자동 생성된 설명">
            <a:extLst>
              <a:ext uri="{FF2B5EF4-FFF2-40B4-BE49-F238E27FC236}">
                <a16:creationId xmlns:a16="http://schemas.microsoft.com/office/drawing/2014/main" id="{063B06E5-A530-44F6-AB91-6DC8FB70C3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6130">
            <a:off x="10243105" y="4477647"/>
            <a:ext cx="1811514" cy="1823571"/>
          </a:xfrm>
          <a:prstGeom prst="rect">
            <a:avLst/>
          </a:prstGeom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ED3095-2462-4E0C-B5FD-75BA36BAEA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9" t="41903" r="50194" b="45006"/>
          <a:stretch/>
        </p:blipFill>
        <p:spPr>
          <a:xfrm rot="1188731">
            <a:off x="10561185" y="5764682"/>
            <a:ext cx="889462" cy="374073"/>
          </a:xfrm>
          <a:prstGeom prst="rect">
            <a:avLst/>
          </a:prstGeom>
          <a:effectLst/>
        </p:spPr>
      </p:pic>
      <p:sp>
        <p:nvSpPr>
          <p:cNvPr id="14" name="자유형 136">
            <a:extLst>
              <a:ext uri="{FF2B5EF4-FFF2-40B4-BE49-F238E27FC236}">
                <a16:creationId xmlns:a16="http://schemas.microsoft.com/office/drawing/2014/main" id="{27D3527A-2F96-4682-993B-7EF57FE45F44}"/>
              </a:ext>
            </a:extLst>
          </p:cNvPr>
          <p:cNvSpPr/>
          <p:nvPr/>
        </p:nvSpPr>
        <p:spPr>
          <a:xfrm rot="16200000">
            <a:off x="2430203" y="-1234587"/>
            <a:ext cx="671013" cy="4043754"/>
          </a:xfrm>
          <a:custGeom>
            <a:avLst/>
            <a:gdLst>
              <a:gd name="connsiteX0" fmla="*/ 671013 w 671013"/>
              <a:gd name="connsiteY0" fmla="*/ 0 h 4043754"/>
              <a:gd name="connsiteX1" fmla="*/ 671013 w 671013"/>
              <a:gd name="connsiteY1" fmla="*/ 552646 h 4043754"/>
              <a:gd name="connsiteX2" fmla="*/ 671013 w 671013"/>
              <a:gd name="connsiteY2" fmla="*/ 1186168 h 4043754"/>
              <a:gd name="connsiteX3" fmla="*/ 671013 w 671013"/>
              <a:gd name="connsiteY3" fmla="*/ 1738814 h 4043754"/>
              <a:gd name="connsiteX4" fmla="*/ 671013 w 671013"/>
              <a:gd name="connsiteY4" fmla="*/ 2412773 h 4043754"/>
              <a:gd name="connsiteX5" fmla="*/ 671013 w 671013"/>
              <a:gd name="connsiteY5" fmla="*/ 3127170 h 4043754"/>
              <a:gd name="connsiteX6" fmla="*/ 671013 w 671013"/>
              <a:gd name="connsiteY6" fmla="*/ 4043754 h 4043754"/>
              <a:gd name="connsiteX7" fmla="*/ 666680 w 671013"/>
              <a:gd name="connsiteY7" fmla="*/ 4043754 h 4043754"/>
              <a:gd name="connsiteX8" fmla="*/ 339316 w 671013"/>
              <a:gd name="connsiteY8" fmla="*/ 3728915 h 4043754"/>
              <a:gd name="connsiteX9" fmla="*/ 11952 w 671013"/>
              <a:gd name="connsiteY9" fmla="*/ 4043754 h 4043754"/>
              <a:gd name="connsiteX10" fmla="*/ 0 w 671013"/>
              <a:gd name="connsiteY10" fmla="*/ 4043754 h 4043754"/>
              <a:gd name="connsiteX11" fmla="*/ 0 w 671013"/>
              <a:gd name="connsiteY11" fmla="*/ 3450670 h 4043754"/>
              <a:gd name="connsiteX12" fmla="*/ 0 w 671013"/>
              <a:gd name="connsiteY12" fmla="*/ 2857586 h 4043754"/>
              <a:gd name="connsiteX13" fmla="*/ 0 w 671013"/>
              <a:gd name="connsiteY13" fmla="*/ 2183627 h 4043754"/>
              <a:gd name="connsiteX14" fmla="*/ 0 w 671013"/>
              <a:gd name="connsiteY14" fmla="*/ 1469231 h 4043754"/>
              <a:gd name="connsiteX15" fmla="*/ 0 w 671013"/>
              <a:gd name="connsiteY15" fmla="*/ 916584 h 4043754"/>
              <a:gd name="connsiteX16" fmla="*/ 0 w 671013"/>
              <a:gd name="connsiteY16" fmla="*/ 0 h 4043754"/>
              <a:gd name="connsiteX17" fmla="*/ 671013 w 671013"/>
              <a:gd name="connsiteY17" fmla="*/ 0 h 4043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1013" h="4043754" fill="none" extrusionOk="0">
                <a:moveTo>
                  <a:pt x="671013" y="0"/>
                </a:moveTo>
                <a:cubicBezTo>
                  <a:pt x="660806" y="272083"/>
                  <a:pt x="665947" y="395187"/>
                  <a:pt x="671013" y="552646"/>
                </a:cubicBezTo>
                <a:cubicBezTo>
                  <a:pt x="676079" y="710105"/>
                  <a:pt x="680318" y="1004196"/>
                  <a:pt x="671013" y="1186168"/>
                </a:cubicBezTo>
                <a:cubicBezTo>
                  <a:pt x="661708" y="1368140"/>
                  <a:pt x="656548" y="1470609"/>
                  <a:pt x="671013" y="1738814"/>
                </a:cubicBezTo>
                <a:cubicBezTo>
                  <a:pt x="685478" y="2007019"/>
                  <a:pt x="655538" y="2214860"/>
                  <a:pt x="671013" y="2412773"/>
                </a:cubicBezTo>
                <a:cubicBezTo>
                  <a:pt x="686488" y="2610686"/>
                  <a:pt x="683531" y="2924030"/>
                  <a:pt x="671013" y="3127170"/>
                </a:cubicBezTo>
                <a:cubicBezTo>
                  <a:pt x="658495" y="3330310"/>
                  <a:pt x="647076" y="3708812"/>
                  <a:pt x="671013" y="4043754"/>
                </a:cubicBezTo>
                <a:cubicBezTo>
                  <a:pt x="669184" y="4043688"/>
                  <a:pt x="668263" y="4043739"/>
                  <a:pt x="666680" y="4043754"/>
                </a:cubicBezTo>
                <a:cubicBezTo>
                  <a:pt x="558376" y="3918232"/>
                  <a:pt x="469399" y="3834211"/>
                  <a:pt x="339316" y="3728915"/>
                </a:cubicBezTo>
                <a:cubicBezTo>
                  <a:pt x="249767" y="3790318"/>
                  <a:pt x="159591" y="3932549"/>
                  <a:pt x="11952" y="4043754"/>
                </a:cubicBezTo>
                <a:cubicBezTo>
                  <a:pt x="7813" y="4044215"/>
                  <a:pt x="4143" y="4043390"/>
                  <a:pt x="0" y="4043754"/>
                </a:cubicBezTo>
                <a:cubicBezTo>
                  <a:pt x="-14417" y="3809135"/>
                  <a:pt x="-2426" y="3611306"/>
                  <a:pt x="0" y="3450670"/>
                </a:cubicBezTo>
                <a:cubicBezTo>
                  <a:pt x="2426" y="3290034"/>
                  <a:pt x="-6951" y="3047704"/>
                  <a:pt x="0" y="2857586"/>
                </a:cubicBezTo>
                <a:cubicBezTo>
                  <a:pt x="6951" y="2667468"/>
                  <a:pt x="13757" y="2420426"/>
                  <a:pt x="0" y="2183627"/>
                </a:cubicBezTo>
                <a:cubicBezTo>
                  <a:pt x="-13757" y="1946828"/>
                  <a:pt x="-30453" y="1742945"/>
                  <a:pt x="0" y="1469231"/>
                </a:cubicBezTo>
                <a:cubicBezTo>
                  <a:pt x="30453" y="1195517"/>
                  <a:pt x="-14365" y="1184454"/>
                  <a:pt x="0" y="916584"/>
                </a:cubicBezTo>
                <a:cubicBezTo>
                  <a:pt x="14365" y="648714"/>
                  <a:pt x="15861" y="300124"/>
                  <a:pt x="0" y="0"/>
                </a:cubicBezTo>
                <a:cubicBezTo>
                  <a:pt x="331039" y="-8368"/>
                  <a:pt x="503119" y="-10732"/>
                  <a:pt x="671013" y="0"/>
                </a:cubicBezTo>
                <a:close/>
              </a:path>
              <a:path w="671013" h="4043754" stroke="0" extrusionOk="0">
                <a:moveTo>
                  <a:pt x="671013" y="0"/>
                </a:moveTo>
                <a:cubicBezTo>
                  <a:pt x="656693" y="226019"/>
                  <a:pt x="678381" y="461190"/>
                  <a:pt x="671013" y="593084"/>
                </a:cubicBezTo>
                <a:cubicBezTo>
                  <a:pt x="663645" y="724978"/>
                  <a:pt x="691135" y="1057098"/>
                  <a:pt x="671013" y="1226605"/>
                </a:cubicBezTo>
                <a:cubicBezTo>
                  <a:pt x="650891" y="1396112"/>
                  <a:pt x="686560" y="1698401"/>
                  <a:pt x="671013" y="1860127"/>
                </a:cubicBezTo>
                <a:cubicBezTo>
                  <a:pt x="655466" y="2021853"/>
                  <a:pt x="675836" y="2252172"/>
                  <a:pt x="671013" y="2614961"/>
                </a:cubicBezTo>
                <a:cubicBezTo>
                  <a:pt x="666190" y="2977750"/>
                  <a:pt x="682191" y="3053833"/>
                  <a:pt x="671013" y="3288920"/>
                </a:cubicBezTo>
                <a:cubicBezTo>
                  <a:pt x="659835" y="3524007"/>
                  <a:pt x="700384" y="3755334"/>
                  <a:pt x="671013" y="4043754"/>
                </a:cubicBezTo>
                <a:cubicBezTo>
                  <a:pt x="670066" y="4043671"/>
                  <a:pt x="667730" y="4043615"/>
                  <a:pt x="666680" y="4043754"/>
                </a:cubicBezTo>
                <a:cubicBezTo>
                  <a:pt x="598580" y="3962109"/>
                  <a:pt x="457632" y="3824788"/>
                  <a:pt x="339316" y="3728915"/>
                </a:cubicBezTo>
                <a:cubicBezTo>
                  <a:pt x="260929" y="3826546"/>
                  <a:pt x="104350" y="3926436"/>
                  <a:pt x="11952" y="4043754"/>
                </a:cubicBezTo>
                <a:cubicBezTo>
                  <a:pt x="6200" y="4044013"/>
                  <a:pt x="2602" y="4043548"/>
                  <a:pt x="0" y="4043754"/>
                </a:cubicBezTo>
                <a:cubicBezTo>
                  <a:pt x="-22076" y="3751233"/>
                  <a:pt x="-23208" y="3550008"/>
                  <a:pt x="0" y="3369795"/>
                </a:cubicBezTo>
                <a:cubicBezTo>
                  <a:pt x="23208" y="3189582"/>
                  <a:pt x="-685" y="3027483"/>
                  <a:pt x="0" y="2695836"/>
                </a:cubicBezTo>
                <a:cubicBezTo>
                  <a:pt x="685" y="2364189"/>
                  <a:pt x="31666" y="2210549"/>
                  <a:pt x="0" y="2062315"/>
                </a:cubicBezTo>
                <a:cubicBezTo>
                  <a:pt x="-31666" y="1914081"/>
                  <a:pt x="6157" y="1639926"/>
                  <a:pt x="0" y="1509668"/>
                </a:cubicBezTo>
                <a:cubicBezTo>
                  <a:pt x="-6157" y="1379410"/>
                  <a:pt x="30847" y="945138"/>
                  <a:pt x="0" y="754834"/>
                </a:cubicBezTo>
                <a:cubicBezTo>
                  <a:pt x="-30847" y="564530"/>
                  <a:pt x="22538" y="223497"/>
                  <a:pt x="0" y="0"/>
                </a:cubicBezTo>
                <a:cubicBezTo>
                  <a:pt x="320073" y="5663"/>
                  <a:pt x="459140" y="21071"/>
                  <a:pt x="671013" y="0"/>
                </a:cubicBezTo>
                <a:close/>
              </a:path>
            </a:pathLst>
          </a:custGeom>
          <a:solidFill>
            <a:srgbClr val="FFC5CD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357297848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EB29A-CEA5-4BA7-83F9-77E705EBE128}"/>
              </a:ext>
            </a:extLst>
          </p:cNvPr>
          <p:cNvSpPr txBox="1"/>
          <p:nvPr/>
        </p:nvSpPr>
        <p:spPr>
          <a:xfrm>
            <a:off x="1141727" y="476966"/>
            <a:ext cx="301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타겟 유저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98836" y="2045678"/>
            <a:ext cx="7564623" cy="2863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합주 경험을 가지고 싶지만</a:t>
            </a:r>
            <a:r>
              <a:rPr lang="en-US" altLang="ko-KR" sz="3200" dirty="0">
                <a:solidFill>
                  <a:prstClr val="black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3200" dirty="0">
                <a:solidFill>
                  <a:prstClr val="black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실제로는 어려운 사람</a:t>
            </a:r>
            <a:endParaRPr lang="en-US" altLang="ko-KR" sz="3200" dirty="0">
              <a:solidFill>
                <a:prstClr val="black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음악에 관심이 많은 사람</a:t>
            </a:r>
            <a:endParaRPr lang="en-US" altLang="ko-KR" sz="3200" dirty="0">
              <a:solidFill>
                <a:prstClr val="black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새로운 </a:t>
            </a:r>
            <a:r>
              <a:rPr lang="en-US" altLang="ko-KR" sz="3200" dirty="0">
                <a:solidFill>
                  <a:prstClr val="black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 </a:t>
            </a:r>
            <a:r>
              <a:rPr lang="ko-KR" altLang="en-US" sz="3200" dirty="0">
                <a:solidFill>
                  <a:prstClr val="black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경험을 찾고있는 </a:t>
            </a:r>
            <a:r>
              <a:rPr lang="ko-KR" altLang="en-US" sz="3200" dirty="0" smtClean="0">
                <a:solidFill>
                  <a:prstClr val="black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사람</a:t>
            </a:r>
            <a:endParaRPr lang="en-US" altLang="ko-KR" sz="3200" dirty="0">
              <a:solidFill>
                <a:prstClr val="black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10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FCB54344-4F4A-432B-91B3-EDCC3BA263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" t="14306" r="6079" b="-1884"/>
          <a:stretch/>
        </p:blipFill>
        <p:spPr>
          <a:xfrm rot="694358">
            <a:off x="10499917" y="4856781"/>
            <a:ext cx="1230283" cy="1259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5DD5C49-4853-4DF3-9E50-5F4F39000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310" y="5486397"/>
            <a:ext cx="1371603" cy="1371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5613C6-1729-4E42-8E81-8423E76A9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54" y="4886059"/>
            <a:ext cx="2098782" cy="20987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자유형 136">
            <a:extLst>
              <a:ext uri="{FF2B5EF4-FFF2-40B4-BE49-F238E27FC236}">
                <a16:creationId xmlns:a16="http://schemas.microsoft.com/office/drawing/2014/main" id="{27D3527A-2F96-4682-993B-7EF57FE45F44}"/>
              </a:ext>
            </a:extLst>
          </p:cNvPr>
          <p:cNvSpPr/>
          <p:nvPr/>
        </p:nvSpPr>
        <p:spPr>
          <a:xfrm rot="16200000">
            <a:off x="2271945" y="-786435"/>
            <a:ext cx="671013" cy="3147450"/>
          </a:xfrm>
          <a:custGeom>
            <a:avLst/>
            <a:gdLst>
              <a:gd name="connsiteX0" fmla="*/ 671013 w 671013"/>
              <a:gd name="connsiteY0" fmla="*/ 0 h 3147450"/>
              <a:gd name="connsiteX1" fmla="*/ 671013 w 671013"/>
              <a:gd name="connsiteY1" fmla="*/ 629490 h 3147450"/>
              <a:gd name="connsiteX2" fmla="*/ 671013 w 671013"/>
              <a:gd name="connsiteY2" fmla="*/ 1290455 h 3147450"/>
              <a:gd name="connsiteX3" fmla="*/ 671013 w 671013"/>
              <a:gd name="connsiteY3" fmla="*/ 1951419 h 3147450"/>
              <a:gd name="connsiteX4" fmla="*/ 671013 w 671013"/>
              <a:gd name="connsiteY4" fmla="*/ 2549435 h 3147450"/>
              <a:gd name="connsiteX5" fmla="*/ 671013 w 671013"/>
              <a:gd name="connsiteY5" fmla="*/ 3147450 h 3147450"/>
              <a:gd name="connsiteX6" fmla="*/ 666680 w 671013"/>
              <a:gd name="connsiteY6" fmla="*/ 3147450 h 3147450"/>
              <a:gd name="connsiteX7" fmla="*/ 339316 w 671013"/>
              <a:gd name="connsiteY7" fmla="*/ 2902395 h 3147450"/>
              <a:gd name="connsiteX8" fmla="*/ 11952 w 671013"/>
              <a:gd name="connsiteY8" fmla="*/ 3147450 h 3147450"/>
              <a:gd name="connsiteX9" fmla="*/ 0 w 671013"/>
              <a:gd name="connsiteY9" fmla="*/ 3147450 h 3147450"/>
              <a:gd name="connsiteX10" fmla="*/ 0 w 671013"/>
              <a:gd name="connsiteY10" fmla="*/ 2455011 h 3147450"/>
              <a:gd name="connsiteX11" fmla="*/ 0 w 671013"/>
              <a:gd name="connsiteY11" fmla="*/ 1919945 h 3147450"/>
              <a:gd name="connsiteX12" fmla="*/ 0 w 671013"/>
              <a:gd name="connsiteY12" fmla="*/ 1290454 h 3147450"/>
              <a:gd name="connsiteX13" fmla="*/ 0 w 671013"/>
              <a:gd name="connsiteY13" fmla="*/ 723913 h 3147450"/>
              <a:gd name="connsiteX14" fmla="*/ 0 w 671013"/>
              <a:gd name="connsiteY14" fmla="*/ 0 h 3147450"/>
              <a:gd name="connsiteX15" fmla="*/ 671013 w 671013"/>
              <a:gd name="connsiteY15" fmla="*/ 0 h 314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1013" h="3147450" fill="none" extrusionOk="0">
                <a:moveTo>
                  <a:pt x="671013" y="0"/>
                </a:moveTo>
                <a:cubicBezTo>
                  <a:pt x="649746" y="283993"/>
                  <a:pt x="694072" y="323212"/>
                  <a:pt x="671013" y="629490"/>
                </a:cubicBezTo>
                <a:cubicBezTo>
                  <a:pt x="647955" y="935768"/>
                  <a:pt x="683314" y="1113294"/>
                  <a:pt x="671013" y="1290455"/>
                </a:cubicBezTo>
                <a:cubicBezTo>
                  <a:pt x="658712" y="1467616"/>
                  <a:pt x="654281" y="1655966"/>
                  <a:pt x="671013" y="1951419"/>
                </a:cubicBezTo>
                <a:cubicBezTo>
                  <a:pt x="687745" y="2246872"/>
                  <a:pt x="692902" y="2307570"/>
                  <a:pt x="671013" y="2549435"/>
                </a:cubicBezTo>
                <a:cubicBezTo>
                  <a:pt x="649124" y="2791300"/>
                  <a:pt x="645402" y="2883327"/>
                  <a:pt x="671013" y="3147450"/>
                </a:cubicBezTo>
                <a:cubicBezTo>
                  <a:pt x="668946" y="3147336"/>
                  <a:pt x="667951" y="3147510"/>
                  <a:pt x="666680" y="3147450"/>
                </a:cubicBezTo>
                <a:cubicBezTo>
                  <a:pt x="582339" y="3093814"/>
                  <a:pt x="417226" y="2938007"/>
                  <a:pt x="339316" y="2902395"/>
                </a:cubicBezTo>
                <a:cubicBezTo>
                  <a:pt x="264807" y="2972746"/>
                  <a:pt x="117062" y="3086978"/>
                  <a:pt x="11952" y="3147450"/>
                </a:cubicBezTo>
                <a:cubicBezTo>
                  <a:pt x="7465" y="3147932"/>
                  <a:pt x="2523" y="3146994"/>
                  <a:pt x="0" y="3147450"/>
                </a:cubicBezTo>
                <a:cubicBezTo>
                  <a:pt x="31822" y="2872548"/>
                  <a:pt x="21662" y="2703606"/>
                  <a:pt x="0" y="2455011"/>
                </a:cubicBezTo>
                <a:cubicBezTo>
                  <a:pt x="-21662" y="2206416"/>
                  <a:pt x="26356" y="2075137"/>
                  <a:pt x="0" y="1919945"/>
                </a:cubicBezTo>
                <a:cubicBezTo>
                  <a:pt x="-26356" y="1764753"/>
                  <a:pt x="-14074" y="1530057"/>
                  <a:pt x="0" y="1290454"/>
                </a:cubicBezTo>
                <a:cubicBezTo>
                  <a:pt x="14074" y="1050851"/>
                  <a:pt x="24739" y="885783"/>
                  <a:pt x="0" y="723913"/>
                </a:cubicBezTo>
                <a:cubicBezTo>
                  <a:pt x="-24739" y="562043"/>
                  <a:pt x="-17598" y="279551"/>
                  <a:pt x="0" y="0"/>
                </a:cubicBezTo>
                <a:cubicBezTo>
                  <a:pt x="143814" y="-1962"/>
                  <a:pt x="437031" y="-24091"/>
                  <a:pt x="671013" y="0"/>
                </a:cubicBezTo>
                <a:close/>
              </a:path>
              <a:path w="671013" h="3147450" stroke="0" extrusionOk="0">
                <a:moveTo>
                  <a:pt x="671013" y="0"/>
                </a:moveTo>
                <a:cubicBezTo>
                  <a:pt x="664200" y="237793"/>
                  <a:pt x="686378" y="330429"/>
                  <a:pt x="671013" y="566541"/>
                </a:cubicBezTo>
                <a:cubicBezTo>
                  <a:pt x="655648" y="802653"/>
                  <a:pt x="684883" y="1013152"/>
                  <a:pt x="671013" y="1164557"/>
                </a:cubicBezTo>
                <a:cubicBezTo>
                  <a:pt x="657143" y="1315962"/>
                  <a:pt x="652724" y="1536419"/>
                  <a:pt x="671013" y="1762572"/>
                </a:cubicBezTo>
                <a:cubicBezTo>
                  <a:pt x="689302" y="1988726"/>
                  <a:pt x="667280" y="2300947"/>
                  <a:pt x="671013" y="2455011"/>
                </a:cubicBezTo>
                <a:cubicBezTo>
                  <a:pt x="674746" y="2609075"/>
                  <a:pt x="642746" y="2857638"/>
                  <a:pt x="671013" y="3147450"/>
                </a:cubicBezTo>
                <a:cubicBezTo>
                  <a:pt x="669065" y="3147623"/>
                  <a:pt x="667651" y="3147366"/>
                  <a:pt x="666680" y="3147450"/>
                </a:cubicBezTo>
                <a:cubicBezTo>
                  <a:pt x="577639" y="3097970"/>
                  <a:pt x="482506" y="3013464"/>
                  <a:pt x="339316" y="2902395"/>
                </a:cubicBezTo>
                <a:cubicBezTo>
                  <a:pt x="246400" y="2961516"/>
                  <a:pt x="104304" y="3081662"/>
                  <a:pt x="11952" y="3147450"/>
                </a:cubicBezTo>
                <a:cubicBezTo>
                  <a:pt x="8350" y="3146930"/>
                  <a:pt x="5221" y="3146864"/>
                  <a:pt x="0" y="3147450"/>
                </a:cubicBezTo>
                <a:cubicBezTo>
                  <a:pt x="17676" y="2919804"/>
                  <a:pt x="-24455" y="2690154"/>
                  <a:pt x="0" y="2517960"/>
                </a:cubicBezTo>
                <a:cubicBezTo>
                  <a:pt x="24455" y="2345766"/>
                  <a:pt x="797" y="2207547"/>
                  <a:pt x="0" y="1919945"/>
                </a:cubicBezTo>
                <a:cubicBezTo>
                  <a:pt x="-797" y="1632344"/>
                  <a:pt x="26742" y="1488811"/>
                  <a:pt x="0" y="1290454"/>
                </a:cubicBezTo>
                <a:cubicBezTo>
                  <a:pt x="-26742" y="1092097"/>
                  <a:pt x="17292" y="978732"/>
                  <a:pt x="0" y="692439"/>
                </a:cubicBezTo>
                <a:cubicBezTo>
                  <a:pt x="-17292" y="406146"/>
                  <a:pt x="-1104" y="259262"/>
                  <a:pt x="0" y="0"/>
                </a:cubicBezTo>
                <a:cubicBezTo>
                  <a:pt x="272710" y="21071"/>
                  <a:pt x="532101" y="-11332"/>
                  <a:pt x="671013" y="0"/>
                </a:cubicBezTo>
                <a:close/>
              </a:path>
            </a:pathLst>
          </a:custGeom>
          <a:solidFill>
            <a:srgbClr val="FFC5CD"/>
          </a:soli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357297848">
                  <a:custGeom>
                    <a:avLst/>
                    <a:gdLst>
                      <a:gd name="connsiteX0" fmla="*/ 895556 w 895556"/>
                      <a:gd name="connsiteY0" fmla="*/ 0 h 4522839"/>
                      <a:gd name="connsiteX1" fmla="*/ 895556 w 895556"/>
                      <a:gd name="connsiteY1" fmla="*/ 4522839 h 4522839"/>
                      <a:gd name="connsiteX2" fmla="*/ 889774 w 895556"/>
                      <a:gd name="connsiteY2" fmla="*/ 4522839 h 4522839"/>
                      <a:gd name="connsiteX3" fmla="*/ 452863 w 895556"/>
                      <a:gd name="connsiteY3" fmla="*/ 4170700 h 4522839"/>
                      <a:gd name="connsiteX4" fmla="*/ 15952 w 895556"/>
                      <a:gd name="connsiteY4" fmla="*/ 4522839 h 4522839"/>
                      <a:gd name="connsiteX5" fmla="*/ 0 w 895556"/>
                      <a:gd name="connsiteY5" fmla="*/ 4522839 h 4522839"/>
                      <a:gd name="connsiteX6" fmla="*/ 0 w 895556"/>
                      <a:gd name="connsiteY6" fmla="*/ 0 h 4522839"/>
                      <a:gd name="connsiteX7" fmla="*/ 895556 w 895556"/>
                      <a:gd name="connsiteY7" fmla="*/ 0 h 452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5556" h="4522839">
                        <a:moveTo>
                          <a:pt x="895556" y="0"/>
                        </a:moveTo>
                        <a:lnTo>
                          <a:pt x="895556" y="4522839"/>
                        </a:lnTo>
                        <a:lnTo>
                          <a:pt x="889774" y="4522839"/>
                        </a:lnTo>
                        <a:lnTo>
                          <a:pt x="452863" y="4170700"/>
                        </a:lnTo>
                        <a:lnTo>
                          <a:pt x="15952" y="4522839"/>
                        </a:lnTo>
                        <a:lnTo>
                          <a:pt x="0" y="4522839"/>
                        </a:lnTo>
                        <a:lnTo>
                          <a:pt x="0" y="0"/>
                        </a:lnTo>
                        <a:lnTo>
                          <a:pt x="895556" y="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EB29A-CEA5-4BA7-83F9-77E705EBE128}"/>
              </a:ext>
            </a:extLst>
          </p:cNvPr>
          <p:cNvSpPr txBox="1"/>
          <p:nvPr/>
        </p:nvSpPr>
        <p:spPr>
          <a:xfrm>
            <a:off x="954101" y="476966"/>
            <a:ext cx="301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그래서</a:t>
            </a:r>
            <a:r>
              <a:rPr lang="en-US" altLang="ko-KR" sz="32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..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6220BF-4B17-4067-8D09-707A940CF9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4" t="15442" r="15327" b="17677"/>
          <a:stretch/>
        </p:blipFill>
        <p:spPr>
          <a:xfrm>
            <a:off x="1039093" y="1726800"/>
            <a:ext cx="529007" cy="556952"/>
          </a:xfrm>
          <a:prstGeom prst="rect">
            <a:avLst/>
          </a:prstGeom>
          <a:effectLst/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EBCFD54D-4B6D-498A-A670-4FD685A90A39}"/>
              </a:ext>
            </a:extLst>
          </p:cNvPr>
          <p:cNvGrpSpPr/>
          <p:nvPr/>
        </p:nvGrpSpPr>
        <p:grpSpPr>
          <a:xfrm rot="1452024">
            <a:off x="10411162" y="5708772"/>
            <a:ext cx="879715" cy="296128"/>
            <a:chOff x="10207642" y="3661624"/>
            <a:chExt cx="2267168" cy="76316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485CFA76-E64B-4789-A954-CD058B53D91D}"/>
                </a:ext>
              </a:extLst>
            </p:cNvPr>
            <p:cNvSpPr/>
            <p:nvPr/>
          </p:nvSpPr>
          <p:spPr>
            <a:xfrm rot="5749590">
              <a:off x="10309143" y="3560123"/>
              <a:ext cx="752995" cy="955998"/>
            </a:xfrm>
            <a:custGeom>
              <a:avLst/>
              <a:gdLst>
                <a:gd name="connsiteX0" fmla="*/ 4574 w 752995"/>
                <a:gd name="connsiteY0" fmla="*/ 532934 h 955998"/>
                <a:gd name="connsiteX1" fmla="*/ 0 w 752995"/>
                <a:gd name="connsiteY1" fmla="*/ 449225 h 955998"/>
                <a:gd name="connsiteX2" fmla="*/ 38445 w 752995"/>
                <a:gd name="connsiteY2" fmla="*/ 216994 h 955998"/>
                <a:gd name="connsiteX3" fmla="*/ 57883 w 752995"/>
                <a:gd name="connsiteY3" fmla="*/ 173527 h 955998"/>
                <a:gd name="connsiteX4" fmla="*/ 59617 w 752995"/>
                <a:gd name="connsiteY4" fmla="*/ 167956 h 955998"/>
                <a:gd name="connsiteX5" fmla="*/ 62607 w 752995"/>
                <a:gd name="connsiteY5" fmla="*/ 162962 h 955998"/>
                <a:gd name="connsiteX6" fmla="*/ 65934 w 752995"/>
                <a:gd name="connsiteY6" fmla="*/ 155523 h 955998"/>
                <a:gd name="connsiteX7" fmla="*/ 78684 w 752995"/>
                <a:gd name="connsiteY7" fmla="*/ 136113 h 955998"/>
                <a:gd name="connsiteX8" fmla="*/ 84129 w 752995"/>
                <a:gd name="connsiteY8" fmla="*/ 127018 h 955998"/>
                <a:gd name="connsiteX9" fmla="*/ 85951 w 752995"/>
                <a:gd name="connsiteY9" fmla="*/ 125050 h 955998"/>
                <a:gd name="connsiteX10" fmla="*/ 99249 w 752995"/>
                <a:gd name="connsiteY10" fmla="*/ 104804 h 955998"/>
                <a:gd name="connsiteX11" fmla="*/ 179743 w 752995"/>
                <a:gd name="connsiteY11" fmla="*/ 42306 h 955998"/>
                <a:gd name="connsiteX12" fmla="*/ 198154 w 752995"/>
                <a:gd name="connsiteY12" fmla="*/ 38881 h 955998"/>
                <a:gd name="connsiteX13" fmla="*/ 211345 w 752995"/>
                <a:gd name="connsiteY13" fmla="*/ 32054 h 955998"/>
                <a:gd name="connsiteX14" fmla="*/ 329423 w 752995"/>
                <a:gd name="connsiteY14" fmla="*/ 2222 h 955998"/>
                <a:gd name="connsiteX15" fmla="*/ 660240 w 752995"/>
                <a:gd name="connsiteY15" fmla="*/ 194745 h 955998"/>
                <a:gd name="connsiteX16" fmla="*/ 658589 w 752995"/>
                <a:gd name="connsiteY16" fmla="*/ 240516 h 955998"/>
                <a:gd name="connsiteX17" fmla="*/ 647558 w 752995"/>
                <a:gd name="connsiteY17" fmla="*/ 275955 h 955998"/>
                <a:gd name="connsiteX18" fmla="*/ 686762 w 752995"/>
                <a:gd name="connsiteY18" fmla="*/ 303986 h 955998"/>
                <a:gd name="connsiteX19" fmla="*/ 752135 w 752995"/>
                <a:gd name="connsiteY19" fmla="*/ 423830 h 955998"/>
                <a:gd name="connsiteX20" fmla="*/ 678093 w 752995"/>
                <a:gd name="connsiteY20" fmla="*/ 591390 h 955998"/>
                <a:gd name="connsiteX21" fmla="*/ 673855 w 752995"/>
                <a:gd name="connsiteY21" fmla="*/ 594559 h 955998"/>
                <a:gd name="connsiteX22" fmla="*/ 705493 w 752995"/>
                <a:gd name="connsiteY22" fmla="*/ 633220 h 955998"/>
                <a:gd name="connsiteX23" fmla="*/ 726134 w 752995"/>
                <a:gd name="connsiteY23" fmla="*/ 698402 h 955998"/>
                <a:gd name="connsiteX24" fmla="*/ 441022 w 752995"/>
                <a:gd name="connsiteY24" fmla="*/ 953776 h 955998"/>
                <a:gd name="connsiteX25" fmla="*/ 143301 w 752995"/>
                <a:gd name="connsiteY25" fmla="*/ 845955 h 955998"/>
                <a:gd name="connsiteX26" fmla="*/ 133149 w 752995"/>
                <a:gd name="connsiteY26" fmla="*/ 827597 h 955998"/>
                <a:gd name="connsiteX27" fmla="*/ 99250 w 752995"/>
                <a:gd name="connsiteY27" fmla="*/ 793646 h 955998"/>
                <a:gd name="connsiteX28" fmla="*/ 4574 w 752995"/>
                <a:gd name="connsiteY28" fmla="*/ 532934 h 95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995" h="955998">
                  <a:moveTo>
                    <a:pt x="4574" y="532934"/>
                  </a:moveTo>
                  <a:cubicBezTo>
                    <a:pt x="1575" y="505895"/>
                    <a:pt x="0" y="477900"/>
                    <a:pt x="0" y="449225"/>
                  </a:cubicBezTo>
                  <a:cubicBezTo>
                    <a:pt x="0" y="363201"/>
                    <a:pt x="14173" y="283286"/>
                    <a:pt x="38445" y="216994"/>
                  </a:cubicBezTo>
                  <a:lnTo>
                    <a:pt x="57883" y="173527"/>
                  </a:lnTo>
                  <a:lnTo>
                    <a:pt x="59617" y="167956"/>
                  </a:lnTo>
                  <a:lnTo>
                    <a:pt x="62607" y="162962"/>
                  </a:lnTo>
                  <a:lnTo>
                    <a:pt x="65934" y="155523"/>
                  </a:lnTo>
                  <a:lnTo>
                    <a:pt x="78684" y="136113"/>
                  </a:lnTo>
                  <a:lnTo>
                    <a:pt x="84129" y="127018"/>
                  </a:lnTo>
                  <a:lnTo>
                    <a:pt x="85951" y="125050"/>
                  </a:lnTo>
                  <a:lnTo>
                    <a:pt x="99249" y="104804"/>
                  </a:lnTo>
                  <a:cubicBezTo>
                    <a:pt x="123202" y="74946"/>
                    <a:pt x="150435" y="53372"/>
                    <a:pt x="179743" y="42306"/>
                  </a:cubicBezTo>
                  <a:lnTo>
                    <a:pt x="198154" y="38881"/>
                  </a:lnTo>
                  <a:lnTo>
                    <a:pt x="211345" y="32054"/>
                  </a:lnTo>
                  <a:cubicBezTo>
                    <a:pt x="247033" y="16961"/>
                    <a:pt x="286902" y="6561"/>
                    <a:pt x="329423" y="2222"/>
                  </a:cubicBezTo>
                  <a:cubicBezTo>
                    <a:pt x="499507" y="-15134"/>
                    <a:pt x="647619" y="71062"/>
                    <a:pt x="660240" y="194745"/>
                  </a:cubicBezTo>
                  <a:cubicBezTo>
                    <a:pt x="661818" y="210205"/>
                    <a:pt x="661204" y="225519"/>
                    <a:pt x="658589" y="240516"/>
                  </a:cubicBezTo>
                  <a:lnTo>
                    <a:pt x="647558" y="275955"/>
                  </a:lnTo>
                  <a:lnTo>
                    <a:pt x="686762" y="303986"/>
                  </a:lnTo>
                  <a:cubicBezTo>
                    <a:pt x="723616" y="336340"/>
                    <a:pt x="747402" y="377449"/>
                    <a:pt x="752135" y="423830"/>
                  </a:cubicBezTo>
                  <a:cubicBezTo>
                    <a:pt x="758445" y="485672"/>
                    <a:pt x="729688" y="545176"/>
                    <a:pt x="678093" y="591390"/>
                  </a:cubicBezTo>
                  <a:lnTo>
                    <a:pt x="673855" y="594559"/>
                  </a:lnTo>
                  <a:lnTo>
                    <a:pt x="705493" y="633220"/>
                  </a:lnTo>
                  <a:cubicBezTo>
                    <a:pt x="716638" y="653339"/>
                    <a:pt x="723768" y="675212"/>
                    <a:pt x="726134" y="698402"/>
                  </a:cubicBezTo>
                  <a:cubicBezTo>
                    <a:pt x="738755" y="822085"/>
                    <a:pt x="611105" y="936420"/>
                    <a:pt x="441022" y="953776"/>
                  </a:cubicBezTo>
                  <a:cubicBezTo>
                    <a:pt x="313459" y="966793"/>
                    <a:pt x="198255" y="921562"/>
                    <a:pt x="143301" y="845955"/>
                  </a:cubicBezTo>
                  <a:lnTo>
                    <a:pt x="133149" y="827597"/>
                  </a:lnTo>
                  <a:lnTo>
                    <a:pt x="99250" y="793646"/>
                  </a:lnTo>
                  <a:cubicBezTo>
                    <a:pt x="51345" y="733932"/>
                    <a:pt x="16568" y="641089"/>
                    <a:pt x="4574" y="532934"/>
                  </a:cubicBezTo>
                  <a:close/>
                </a:path>
              </a:pathLst>
            </a:custGeom>
            <a:solidFill>
              <a:srgbClr val="FFD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6FDD09BC-7EF1-4964-8A46-274ADE76758C}"/>
                </a:ext>
              </a:extLst>
            </p:cNvPr>
            <p:cNvSpPr/>
            <p:nvPr/>
          </p:nvSpPr>
          <p:spPr>
            <a:xfrm rot="5749590">
              <a:off x="11620313" y="3570297"/>
              <a:ext cx="752995" cy="955998"/>
            </a:xfrm>
            <a:custGeom>
              <a:avLst/>
              <a:gdLst>
                <a:gd name="connsiteX0" fmla="*/ 4574 w 752995"/>
                <a:gd name="connsiteY0" fmla="*/ 532934 h 955998"/>
                <a:gd name="connsiteX1" fmla="*/ 0 w 752995"/>
                <a:gd name="connsiteY1" fmla="*/ 449225 h 955998"/>
                <a:gd name="connsiteX2" fmla="*/ 38445 w 752995"/>
                <a:gd name="connsiteY2" fmla="*/ 216994 h 955998"/>
                <a:gd name="connsiteX3" fmla="*/ 57883 w 752995"/>
                <a:gd name="connsiteY3" fmla="*/ 173527 h 955998"/>
                <a:gd name="connsiteX4" fmla="*/ 59617 w 752995"/>
                <a:gd name="connsiteY4" fmla="*/ 167956 h 955998"/>
                <a:gd name="connsiteX5" fmla="*/ 62607 w 752995"/>
                <a:gd name="connsiteY5" fmla="*/ 162962 h 955998"/>
                <a:gd name="connsiteX6" fmla="*/ 65934 w 752995"/>
                <a:gd name="connsiteY6" fmla="*/ 155523 h 955998"/>
                <a:gd name="connsiteX7" fmla="*/ 78684 w 752995"/>
                <a:gd name="connsiteY7" fmla="*/ 136113 h 955998"/>
                <a:gd name="connsiteX8" fmla="*/ 84129 w 752995"/>
                <a:gd name="connsiteY8" fmla="*/ 127018 h 955998"/>
                <a:gd name="connsiteX9" fmla="*/ 85951 w 752995"/>
                <a:gd name="connsiteY9" fmla="*/ 125050 h 955998"/>
                <a:gd name="connsiteX10" fmla="*/ 99249 w 752995"/>
                <a:gd name="connsiteY10" fmla="*/ 104804 h 955998"/>
                <a:gd name="connsiteX11" fmla="*/ 179743 w 752995"/>
                <a:gd name="connsiteY11" fmla="*/ 42306 h 955998"/>
                <a:gd name="connsiteX12" fmla="*/ 198154 w 752995"/>
                <a:gd name="connsiteY12" fmla="*/ 38881 h 955998"/>
                <a:gd name="connsiteX13" fmla="*/ 211345 w 752995"/>
                <a:gd name="connsiteY13" fmla="*/ 32054 h 955998"/>
                <a:gd name="connsiteX14" fmla="*/ 329423 w 752995"/>
                <a:gd name="connsiteY14" fmla="*/ 2222 h 955998"/>
                <a:gd name="connsiteX15" fmla="*/ 660240 w 752995"/>
                <a:gd name="connsiteY15" fmla="*/ 194745 h 955998"/>
                <a:gd name="connsiteX16" fmla="*/ 658589 w 752995"/>
                <a:gd name="connsiteY16" fmla="*/ 240516 h 955998"/>
                <a:gd name="connsiteX17" fmla="*/ 647558 w 752995"/>
                <a:gd name="connsiteY17" fmla="*/ 275955 h 955998"/>
                <a:gd name="connsiteX18" fmla="*/ 686762 w 752995"/>
                <a:gd name="connsiteY18" fmla="*/ 303986 h 955998"/>
                <a:gd name="connsiteX19" fmla="*/ 752135 w 752995"/>
                <a:gd name="connsiteY19" fmla="*/ 423830 h 955998"/>
                <a:gd name="connsiteX20" fmla="*/ 678093 w 752995"/>
                <a:gd name="connsiteY20" fmla="*/ 591390 h 955998"/>
                <a:gd name="connsiteX21" fmla="*/ 673855 w 752995"/>
                <a:gd name="connsiteY21" fmla="*/ 594559 h 955998"/>
                <a:gd name="connsiteX22" fmla="*/ 705493 w 752995"/>
                <a:gd name="connsiteY22" fmla="*/ 633220 h 955998"/>
                <a:gd name="connsiteX23" fmla="*/ 726134 w 752995"/>
                <a:gd name="connsiteY23" fmla="*/ 698402 h 955998"/>
                <a:gd name="connsiteX24" fmla="*/ 441022 w 752995"/>
                <a:gd name="connsiteY24" fmla="*/ 953776 h 955998"/>
                <a:gd name="connsiteX25" fmla="*/ 143301 w 752995"/>
                <a:gd name="connsiteY25" fmla="*/ 845955 h 955998"/>
                <a:gd name="connsiteX26" fmla="*/ 133149 w 752995"/>
                <a:gd name="connsiteY26" fmla="*/ 827597 h 955998"/>
                <a:gd name="connsiteX27" fmla="*/ 99250 w 752995"/>
                <a:gd name="connsiteY27" fmla="*/ 793646 h 955998"/>
                <a:gd name="connsiteX28" fmla="*/ 4574 w 752995"/>
                <a:gd name="connsiteY28" fmla="*/ 532934 h 95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995" h="955998">
                  <a:moveTo>
                    <a:pt x="4574" y="532934"/>
                  </a:moveTo>
                  <a:cubicBezTo>
                    <a:pt x="1575" y="505895"/>
                    <a:pt x="0" y="477900"/>
                    <a:pt x="0" y="449225"/>
                  </a:cubicBezTo>
                  <a:cubicBezTo>
                    <a:pt x="0" y="363201"/>
                    <a:pt x="14173" y="283286"/>
                    <a:pt x="38445" y="216994"/>
                  </a:cubicBezTo>
                  <a:lnTo>
                    <a:pt x="57883" y="173527"/>
                  </a:lnTo>
                  <a:lnTo>
                    <a:pt x="59617" y="167956"/>
                  </a:lnTo>
                  <a:lnTo>
                    <a:pt x="62607" y="162962"/>
                  </a:lnTo>
                  <a:lnTo>
                    <a:pt x="65934" y="155523"/>
                  </a:lnTo>
                  <a:lnTo>
                    <a:pt x="78684" y="136113"/>
                  </a:lnTo>
                  <a:lnTo>
                    <a:pt x="84129" y="127018"/>
                  </a:lnTo>
                  <a:lnTo>
                    <a:pt x="85951" y="125050"/>
                  </a:lnTo>
                  <a:lnTo>
                    <a:pt x="99249" y="104804"/>
                  </a:lnTo>
                  <a:cubicBezTo>
                    <a:pt x="123202" y="74946"/>
                    <a:pt x="150435" y="53372"/>
                    <a:pt x="179743" y="42306"/>
                  </a:cubicBezTo>
                  <a:lnTo>
                    <a:pt x="198154" y="38881"/>
                  </a:lnTo>
                  <a:lnTo>
                    <a:pt x="211345" y="32054"/>
                  </a:lnTo>
                  <a:cubicBezTo>
                    <a:pt x="247033" y="16961"/>
                    <a:pt x="286902" y="6561"/>
                    <a:pt x="329423" y="2222"/>
                  </a:cubicBezTo>
                  <a:cubicBezTo>
                    <a:pt x="499507" y="-15134"/>
                    <a:pt x="647619" y="71062"/>
                    <a:pt x="660240" y="194745"/>
                  </a:cubicBezTo>
                  <a:cubicBezTo>
                    <a:pt x="661818" y="210205"/>
                    <a:pt x="661204" y="225519"/>
                    <a:pt x="658589" y="240516"/>
                  </a:cubicBezTo>
                  <a:lnTo>
                    <a:pt x="647558" y="275955"/>
                  </a:lnTo>
                  <a:lnTo>
                    <a:pt x="686762" y="303986"/>
                  </a:lnTo>
                  <a:cubicBezTo>
                    <a:pt x="723616" y="336340"/>
                    <a:pt x="747402" y="377449"/>
                    <a:pt x="752135" y="423830"/>
                  </a:cubicBezTo>
                  <a:cubicBezTo>
                    <a:pt x="758445" y="485672"/>
                    <a:pt x="729688" y="545176"/>
                    <a:pt x="678093" y="591390"/>
                  </a:cubicBezTo>
                  <a:lnTo>
                    <a:pt x="673855" y="594559"/>
                  </a:lnTo>
                  <a:lnTo>
                    <a:pt x="705493" y="633220"/>
                  </a:lnTo>
                  <a:cubicBezTo>
                    <a:pt x="716638" y="653339"/>
                    <a:pt x="723768" y="675212"/>
                    <a:pt x="726134" y="698402"/>
                  </a:cubicBezTo>
                  <a:cubicBezTo>
                    <a:pt x="738755" y="822085"/>
                    <a:pt x="611105" y="936420"/>
                    <a:pt x="441022" y="953776"/>
                  </a:cubicBezTo>
                  <a:cubicBezTo>
                    <a:pt x="313459" y="966793"/>
                    <a:pt x="198255" y="921562"/>
                    <a:pt x="143301" y="845955"/>
                  </a:cubicBezTo>
                  <a:lnTo>
                    <a:pt x="133149" y="827597"/>
                  </a:lnTo>
                  <a:lnTo>
                    <a:pt x="99250" y="793646"/>
                  </a:lnTo>
                  <a:cubicBezTo>
                    <a:pt x="51345" y="733932"/>
                    <a:pt x="16568" y="641089"/>
                    <a:pt x="4574" y="532934"/>
                  </a:cubicBezTo>
                  <a:close/>
                </a:path>
              </a:pathLst>
            </a:custGeom>
            <a:solidFill>
              <a:srgbClr val="FFD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B056170-AA2C-4E3D-962F-677C08326748}"/>
              </a:ext>
            </a:extLst>
          </p:cNvPr>
          <p:cNvSpPr/>
          <p:nvPr/>
        </p:nvSpPr>
        <p:spPr>
          <a:xfrm>
            <a:off x="1782501" y="1682673"/>
            <a:ext cx="87736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동영상을 활용한 합주 동영상 공유 </a:t>
            </a:r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 </a:t>
            </a:r>
            <a:r>
              <a:rPr lang="ko-KR" altLang="en-US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플랫폼  </a:t>
            </a:r>
            <a:endParaRPr lang="ko-KR" alt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050" name="Picture 2" descr="브레멘 음악대의 그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601" y="2433577"/>
            <a:ext cx="36576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13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006E9C88-C783-4431-BBD6-B5DC4243F50D}"/>
              </a:ext>
            </a:extLst>
          </p:cNvPr>
          <p:cNvSpPr/>
          <p:nvPr/>
        </p:nvSpPr>
        <p:spPr>
          <a:xfrm rot="5211477">
            <a:off x="1462091" y="4443669"/>
            <a:ext cx="685864" cy="992695"/>
          </a:xfrm>
          <a:custGeom>
            <a:avLst/>
            <a:gdLst>
              <a:gd name="connsiteX0" fmla="*/ 2961 w 685864"/>
              <a:gd name="connsiteY0" fmla="*/ 375525 h 992695"/>
              <a:gd name="connsiteX1" fmla="*/ 143665 w 685864"/>
              <a:gd name="connsiteY1" fmla="*/ 231054 h 992695"/>
              <a:gd name="connsiteX2" fmla="*/ 149450 w 685864"/>
              <a:gd name="connsiteY2" fmla="*/ 230858 h 992695"/>
              <a:gd name="connsiteX3" fmla="*/ 147302 w 685864"/>
              <a:gd name="connsiteY3" fmla="*/ 224038 h 992695"/>
              <a:gd name="connsiteX4" fmla="*/ 143460 w 685864"/>
              <a:gd name="connsiteY4" fmla="*/ 186459 h 992695"/>
              <a:gd name="connsiteX5" fmla="*/ 147302 w 685864"/>
              <a:gd name="connsiteY5" fmla="*/ 148881 h 992695"/>
              <a:gd name="connsiteX6" fmla="*/ 332593 w 685864"/>
              <a:gd name="connsiteY6" fmla="*/ 0 h 992695"/>
              <a:gd name="connsiteX7" fmla="*/ 506863 w 685864"/>
              <a:gd name="connsiteY7" fmla="*/ 113881 h 992695"/>
              <a:gd name="connsiteX8" fmla="*/ 509763 w 685864"/>
              <a:gd name="connsiteY8" fmla="*/ 123094 h 992695"/>
              <a:gd name="connsiteX9" fmla="*/ 521149 w 685864"/>
              <a:gd name="connsiteY9" fmla="*/ 122984 h 992695"/>
              <a:gd name="connsiteX10" fmla="*/ 682193 w 685864"/>
              <a:gd name="connsiteY10" fmla="*/ 388200 h 992695"/>
              <a:gd name="connsiteX11" fmla="*/ 651654 w 685864"/>
              <a:gd name="connsiteY11" fmla="*/ 480901 h 992695"/>
              <a:gd name="connsiteX12" fmla="*/ 629306 w 685864"/>
              <a:gd name="connsiteY12" fmla="*/ 516086 h 992695"/>
              <a:gd name="connsiteX13" fmla="*/ 633459 w 685864"/>
              <a:gd name="connsiteY13" fmla="*/ 521189 h 992695"/>
              <a:gd name="connsiteX14" fmla="*/ 663513 w 685864"/>
              <a:gd name="connsiteY14" fmla="*/ 671542 h 992695"/>
              <a:gd name="connsiteX15" fmla="*/ 488078 w 685864"/>
              <a:gd name="connsiteY15" fmla="*/ 855328 h 992695"/>
              <a:gd name="connsiteX16" fmla="*/ 481565 w 685864"/>
              <a:gd name="connsiteY16" fmla="*/ 855335 h 992695"/>
              <a:gd name="connsiteX17" fmla="*/ 475817 w 685864"/>
              <a:gd name="connsiteY17" fmla="*/ 876741 h 992695"/>
              <a:gd name="connsiteX18" fmla="*/ 278015 w 685864"/>
              <a:gd name="connsiteY18" fmla="*/ 991452 h 992695"/>
              <a:gd name="connsiteX19" fmla="*/ 122634 w 685864"/>
              <a:gd name="connsiteY19" fmla="*/ 836837 h 992695"/>
              <a:gd name="connsiteX20" fmla="*/ 123949 w 685864"/>
              <a:gd name="connsiteY20" fmla="*/ 810075 h 992695"/>
              <a:gd name="connsiteX21" fmla="*/ 97930 w 685864"/>
              <a:gd name="connsiteY21" fmla="*/ 801979 h 992695"/>
              <a:gd name="connsiteX22" fmla="*/ 12316 w 685864"/>
              <a:gd name="connsiteY22" fmla="*/ 634141 h 992695"/>
              <a:gd name="connsiteX23" fmla="*/ 36821 w 685864"/>
              <a:gd name="connsiteY23" fmla="*/ 570094 h 992695"/>
              <a:gd name="connsiteX24" fmla="*/ 51221 w 685864"/>
              <a:gd name="connsiteY24" fmla="*/ 551851 h 992695"/>
              <a:gd name="connsiteX25" fmla="*/ 34108 w 685864"/>
              <a:gd name="connsiteY25" fmla="*/ 529036 h 992695"/>
              <a:gd name="connsiteX26" fmla="*/ 4450 w 685864"/>
              <a:gd name="connsiteY26" fmla="*/ 454330 h 992695"/>
              <a:gd name="connsiteX27" fmla="*/ 2961 w 685864"/>
              <a:gd name="connsiteY27" fmla="*/ 375525 h 9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64" h="992695" fill="none" extrusionOk="0">
                <a:moveTo>
                  <a:pt x="2961" y="375525"/>
                </a:moveTo>
                <a:cubicBezTo>
                  <a:pt x="18934" y="299406"/>
                  <a:pt x="61807" y="222096"/>
                  <a:pt x="143665" y="231054"/>
                </a:cubicBezTo>
                <a:cubicBezTo>
                  <a:pt x="146097" y="230700"/>
                  <a:pt x="147008" y="231056"/>
                  <a:pt x="149450" y="230858"/>
                </a:cubicBezTo>
                <a:cubicBezTo>
                  <a:pt x="148245" y="228111"/>
                  <a:pt x="148938" y="226749"/>
                  <a:pt x="147302" y="224038"/>
                </a:cubicBezTo>
                <a:cubicBezTo>
                  <a:pt x="143897" y="209481"/>
                  <a:pt x="142277" y="201759"/>
                  <a:pt x="143460" y="186459"/>
                </a:cubicBezTo>
                <a:cubicBezTo>
                  <a:pt x="142982" y="173189"/>
                  <a:pt x="142477" y="160541"/>
                  <a:pt x="147302" y="148881"/>
                </a:cubicBezTo>
                <a:cubicBezTo>
                  <a:pt x="176876" y="43332"/>
                  <a:pt x="216945" y="9066"/>
                  <a:pt x="332593" y="0"/>
                </a:cubicBezTo>
                <a:cubicBezTo>
                  <a:pt x="417099" y="3817"/>
                  <a:pt x="478279" y="35498"/>
                  <a:pt x="506863" y="113881"/>
                </a:cubicBezTo>
                <a:cubicBezTo>
                  <a:pt x="508645" y="115991"/>
                  <a:pt x="508295" y="121240"/>
                  <a:pt x="509763" y="123094"/>
                </a:cubicBezTo>
                <a:cubicBezTo>
                  <a:pt x="512171" y="122541"/>
                  <a:pt x="517913" y="123306"/>
                  <a:pt x="521149" y="122984"/>
                </a:cubicBezTo>
                <a:cubicBezTo>
                  <a:pt x="656857" y="105585"/>
                  <a:pt x="690879" y="252391"/>
                  <a:pt x="682193" y="388200"/>
                </a:cubicBezTo>
                <a:cubicBezTo>
                  <a:pt x="677204" y="415290"/>
                  <a:pt x="672277" y="454858"/>
                  <a:pt x="651654" y="480901"/>
                </a:cubicBezTo>
                <a:cubicBezTo>
                  <a:pt x="644531" y="494206"/>
                  <a:pt x="635310" y="501577"/>
                  <a:pt x="629306" y="516086"/>
                </a:cubicBezTo>
                <a:cubicBezTo>
                  <a:pt x="630640" y="517141"/>
                  <a:pt x="631675" y="519424"/>
                  <a:pt x="633459" y="521189"/>
                </a:cubicBezTo>
                <a:cubicBezTo>
                  <a:pt x="657754" y="550347"/>
                  <a:pt x="677942" y="602999"/>
                  <a:pt x="663513" y="671542"/>
                </a:cubicBezTo>
                <a:cubicBezTo>
                  <a:pt x="639510" y="784326"/>
                  <a:pt x="552686" y="845804"/>
                  <a:pt x="488078" y="855328"/>
                </a:cubicBezTo>
                <a:cubicBezTo>
                  <a:pt x="485937" y="855933"/>
                  <a:pt x="483838" y="855193"/>
                  <a:pt x="481565" y="855335"/>
                </a:cubicBezTo>
                <a:cubicBezTo>
                  <a:pt x="481275" y="860794"/>
                  <a:pt x="476409" y="867796"/>
                  <a:pt x="475817" y="876741"/>
                </a:cubicBezTo>
                <a:cubicBezTo>
                  <a:pt x="433450" y="934068"/>
                  <a:pt x="369845" y="1005080"/>
                  <a:pt x="278015" y="991452"/>
                </a:cubicBezTo>
                <a:cubicBezTo>
                  <a:pt x="183701" y="997487"/>
                  <a:pt x="133089" y="930054"/>
                  <a:pt x="122634" y="836837"/>
                </a:cubicBezTo>
                <a:cubicBezTo>
                  <a:pt x="122847" y="826652"/>
                  <a:pt x="122125" y="820604"/>
                  <a:pt x="123949" y="810075"/>
                </a:cubicBezTo>
                <a:cubicBezTo>
                  <a:pt x="116331" y="808821"/>
                  <a:pt x="106778" y="804061"/>
                  <a:pt x="97930" y="801979"/>
                </a:cubicBezTo>
                <a:cubicBezTo>
                  <a:pt x="32310" y="778894"/>
                  <a:pt x="-5672" y="700743"/>
                  <a:pt x="12316" y="634141"/>
                </a:cubicBezTo>
                <a:cubicBezTo>
                  <a:pt x="15733" y="612683"/>
                  <a:pt x="23198" y="582971"/>
                  <a:pt x="36821" y="570094"/>
                </a:cubicBezTo>
                <a:cubicBezTo>
                  <a:pt x="38961" y="563277"/>
                  <a:pt x="48169" y="559846"/>
                  <a:pt x="51221" y="551851"/>
                </a:cubicBezTo>
                <a:cubicBezTo>
                  <a:pt x="46721" y="547705"/>
                  <a:pt x="40254" y="536788"/>
                  <a:pt x="34108" y="529036"/>
                </a:cubicBezTo>
                <a:cubicBezTo>
                  <a:pt x="22878" y="507975"/>
                  <a:pt x="10310" y="477050"/>
                  <a:pt x="4450" y="454330"/>
                </a:cubicBezTo>
                <a:cubicBezTo>
                  <a:pt x="-3567" y="429243"/>
                  <a:pt x="1817" y="406376"/>
                  <a:pt x="2961" y="375525"/>
                </a:cubicBezTo>
                <a:close/>
              </a:path>
              <a:path w="685864" h="992695" stroke="0" extrusionOk="0">
                <a:moveTo>
                  <a:pt x="2961" y="375525"/>
                </a:moveTo>
                <a:cubicBezTo>
                  <a:pt x="20094" y="317297"/>
                  <a:pt x="70980" y="239012"/>
                  <a:pt x="143665" y="231054"/>
                </a:cubicBezTo>
                <a:cubicBezTo>
                  <a:pt x="145754" y="230589"/>
                  <a:pt x="147626" y="231275"/>
                  <a:pt x="149450" y="230858"/>
                </a:cubicBezTo>
                <a:cubicBezTo>
                  <a:pt x="148709" y="229068"/>
                  <a:pt x="148447" y="227085"/>
                  <a:pt x="147302" y="224038"/>
                </a:cubicBezTo>
                <a:cubicBezTo>
                  <a:pt x="145248" y="208623"/>
                  <a:pt x="145033" y="200083"/>
                  <a:pt x="143460" y="186459"/>
                </a:cubicBezTo>
                <a:cubicBezTo>
                  <a:pt x="145214" y="175077"/>
                  <a:pt x="144104" y="164052"/>
                  <a:pt x="147302" y="148881"/>
                </a:cubicBezTo>
                <a:cubicBezTo>
                  <a:pt x="189007" y="73688"/>
                  <a:pt x="267101" y="-4965"/>
                  <a:pt x="332593" y="0"/>
                </a:cubicBezTo>
                <a:cubicBezTo>
                  <a:pt x="429031" y="12160"/>
                  <a:pt x="470142" y="48529"/>
                  <a:pt x="506863" y="113881"/>
                </a:cubicBezTo>
                <a:cubicBezTo>
                  <a:pt x="508323" y="116615"/>
                  <a:pt x="507890" y="119349"/>
                  <a:pt x="509763" y="123094"/>
                </a:cubicBezTo>
                <a:cubicBezTo>
                  <a:pt x="514686" y="122745"/>
                  <a:pt x="516044" y="123193"/>
                  <a:pt x="521149" y="122984"/>
                </a:cubicBezTo>
                <a:cubicBezTo>
                  <a:pt x="656382" y="152212"/>
                  <a:pt x="687064" y="244974"/>
                  <a:pt x="682193" y="388200"/>
                </a:cubicBezTo>
                <a:cubicBezTo>
                  <a:pt x="676387" y="421148"/>
                  <a:pt x="665493" y="458934"/>
                  <a:pt x="651654" y="480901"/>
                </a:cubicBezTo>
                <a:cubicBezTo>
                  <a:pt x="647311" y="491865"/>
                  <a:pt x="636989" y="501606"/>
                  <a:pt x="629306" y="516086"/>
                </a:cubicBezTo>
                <a:cubicBezTo>
                  <a:pt x="630538" y="517380"/>
                  <a:pt x="631922" y="519724"/>
                  <a:pt x="633459" y="521189"/>
                </a:cubicBezTo>
                <a:cubicBezTo>
                  <a:pt x="657840" y="562246"/>
                  <a:pt x="670730" y="608223"/>
                  <a:pt x="663513" y="671542"/>
                </a:cubicBezTo>
                <a:cubicBezTo>
                  <a:pt x="647481" y="760904"/>
                  <a:pt x="585012" y="854499"/>
                  <a:pt x="488078" y="855328"/>
                </a:cubicBezTo>
                <a:cubicBezTo>
                  <a:pt x="486499" y="855471"/>
                  <a:pt x="483750" y="854590"/>
                  <a:pt x="481565" y="855335"/>
                </a:cubicBezTo>
                <a:cubicBezTo>
                  <a:pt x="479466" y="865497"/>
                  <a:pt x="475795" y="868514"/>
                  <a:pt x="475817" y="876741"/>
                </a:cubicBezTo>
                <a:cubicBezTo>
                  <a:pt x="431888" y="943646"/>
                  <a:pt x="350082" y="1005217"/>
                  <a:pt x="278015" y="991452"/>
                </a:cubicBezTo>
                <a:cubicBezTo>
                  <a:pt x="186764" y="985504"/>
                  <a:pt x="123536" y="917656"/>
                  <a:pt x="122634" y="836837"/>
                </a:cubicBezTo>
                <a:cubicBezTo>
                  <a:pt x="125196" y="826647"/>
                  <a:pt x="123448" y="819899"/>
                  <a:pt x="123949" y="810075"/>
                </a:cubicBezTo>
                <a:cubicBezTo>
                  <a:pt x="112094" y="808834"/>
                  <a:pt x="111070" y="803152"/>
                  <a:pt x="97930" y="801979"/>
                </a:cubicBezTo>
                <a:cubicBezTo>
                  <a:pt x="29110" y="765829"/>
                  <a:pt x="10396" y="693600"/>
                  <a:pt x="12316" y="634141"/>
                </a:cubicBezTo>
                <a:cubicBezTo>
                  <a:pt x="16066" y="617216"/>
                  <a:pt x="24905" y="589749"/>
                  <a:pt x="36821" y="570094"/>
                </a:cubicBezTo>
                <a:cubicBezTo>
                  <a:pt x="39750" y="565224"/>
                  <a:pt x="47486" y="559650"/>
                  <a:pt x="51221" y="551851"/>
                </a:cubicBezTo>
                <a:cubicBezTo>
                  <a:pt x="41335" y="544306"/>
                  <a:pt x="42033" y="539587"/>
                  <a:pt x="34108" y="529036"/>
                </a:cubicBezTo>
                <a:cubicBezTo>
                  <a:pt x="22147" y="504095"/>
                  <a:pt x="12270" y="478893"/>
                  <a:pt x="4450" y="454330"/>
                </a:cubicBezTo>
                <a:cubicBezTo>
                  <a:pt x="-3677" y="430693"/>
                  <a:pt x="-4606" y="397093"/>
                  <a:pt x="2961" y="375525"/>
                </a:cubicBezTo>
                <a:close/>
              </a:path>
            </a:pathLst>
          </a:custGeom>
          <a:solidFill>
            <a:srgbClr val="C5E9FF"/>
          </a:solidFill>
          <a:ln w="19050">
            <a:solidFill>
              <a:srgbClr val="C5E9FF"/>
            </a:solidFill>
            <a:extLst>
              <a:ext uri="{C807C97D-BFC1-408E-A445-0C87EB9F89A2}">
                <ask:lineSketchStyleProps xmlns="" xmlns:ask="http://schemas.microsoft.com/office/drawing/2018/sketchyshapes" sd="2812442524">
                  <a:custGeom>
                    <a:avLst/>
                    <a:gdLst>
                      <a:gd name="connsiteX0" fmla="*/ 4964 w 1149579"/>
                      <a:gd name="connsiteY0" fmla="*/ 743148 h 1964501"/>
                      <a:gd name="connsiteX1" fmla="*/ 240798 w 1149579"/>
                      <a:gd name="connsiteY1" fmla="*/ 457247 h 1964501"/>
                      <a:gd name="connsiteX2" fmla="*/ 250495 w 1149579"/>
                      <a:gd name="connsiteY2" fmla="*/ 456860 h 1964501"/>
                      <a:gd name="connsiteX3" fmla="*/ 246895 w 1149579"/>
                      <a:gd name="connsiteY3" fmla="*/ 443362 h 1964501"/>
                      <a:gd name="connsiteX4" fmla="*/ 240455 w 1149579"/>
                      <a:gd name="connsiteY4" fmla="*/ 368996 h 1964501"/>
                      <a:gd name="connsiteX5" fmla="*/ 246895 w 1149579"/>
                      <a:gd name="connsiteY5" fmla="*/ 294631 h 1964501"/>
                      <a:gd name="connsiteX6" fmla="*/ 557461 w 1149579"/>
                      <a:gd name="connsiteY6" fmla="*/ 0 h 1964501"/>
                      <a:gd name="connsiteX7" fmla="*/ 849555 w 1149579"/>
                      <a:gd name="connsiteY7" fmla="*/ 225366 h 1964501"/>
                      <a:gd name="connsiteX8" fmla="*/ 854417 w 1149579"/>
                      <a:gd name="connsiteY8" fmla="*/ 243598 h 1964501"/>
                      <a:gd name="connsiteX9" fmla="*/ 873501 w 1149579"/>
                      <a:gd name="connsiteY9" fmla="*/ 243382 h 1964501"/>
                      <a:gd name="connsiteX10" fmla="*/ 1143427 w 1149579"/>
                      <a:gd name="connsiteY10" fmla="*/ 768232 h 1964501"/>
                      <a:gd name="connsiteX11" fmla="*/ 1092240 w 1149579"/>
                      <a:gd name="connsiteY11" fmla="*/ 951684 h 1964501"/>
                      <a:gd name="connsiteX12" fmla="*/ 1054783 w 1149579"/>
                      <a:gd name="connsiteY12" fmla="*/ 1021314 h 1964501"/>
                      <a:gd name="connsiteX13" fmla="*/ 1061744 w 1149579"/>
                      <a:gd name="connsiteY13" fmla="*/ 1031412 h 1964501"/>
                      <a:gd name="connsiteX14" fmla="*/ 1112117 w 1149579"/>
                      <a:gd name="connsiteY14" fmla="*/ 1328954 h 1964501"/>
                      <a:gd name="connsiteX15" fmla="*/ 818070 w 1149579"/>
                      <a:gd name="connsiteY15" fmla="*/ 1692658 h 1964501"/>
                      <a:gd name="connsiteX16" fmla="*/ 807153 w 1149579"/>
                      <a:gd name="connsiteY16" fmla="*/ 1692673 h 1964501"/>
                      <a:gd name="connsiteX17" fmla="*/ 797519 w 1149579"/>
                      <a:gd name="connsiteY17" fmla="*/ 1735034 h 1964501"/>
                      <a:gd name="connsiteX18" fmla="*/ 465983 w 1149579"/>
                      <a:gd name="connsiteY18" fmla="*/ 1962043 h 1964501"/>
                      <a:gd name="connsiteX19" fmla="*/ 205548 w 1149579"/>
                      <a:gd name="connsiteY19" fmla="*/ 1656065 h 1964501"/>
                      <a:gd name="connsiteX20" fmla="*/ 207753 w 1149579"/>
                      <a:gd name="connsiteY20" fmla="*/ 1603105 h 1964501"/>
                      <a:gd name="connsiteX21" fmla="*/ 164142 w 1149579"/>
                      <a:gd name="connsiteY21" fmla="*/ 1587084 h 1964501"/>
                      <a:gd name="connsiteX22" fmla="*/ 20643 w 1149579"/>
                      <a:gd name="connsiteY22" fmla="*/ 1254939 h 1964501"/>
                      <a:gd name="connsiteX23" fmla="*/ 61716 w 1149579"/>
                      <a:gd name="connsiteY23" fmla="*/ 1128193 h 1964501"/>
                      <a:gd name="connsiteX24" fmla="*/ 85852 w 1149579"/>
                      <a:gd name="connsiteY24" fmla="*/ 1092090 h 1964501"/>
                      <a:gd name="connsiteX25" fmla="*/ 57169 w 1149579"/>
                      <a:gd name="connsiteY25" fmla="*/ 1046940 h 1964501"/>
                      <a:gd name="connsiteX26" fmla="*/ 7460 w 1149579"/>
                      <a:gd name="connsiteY26" fmla="*/ 899101 h 1964501"/>
                      <a:gd name="connsiteX27" fmla="*/ 4964 w 1149579"/>
                      <a:gd name="connsiteY27" fmla="*/ 743148 h 1964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149579" h="1964501">
                        <a:moveTo>
                          <a:pt x="4964" y="743148"/>
                        </a:moveTo>
                        <a:cubicBezTo>
                          <a:pt x="26499" y="595251"/>
                          <a:pt x="116370" y="478630"/>
                          <a:pt x="240798" y="457247"/>
                        </a:cubicBezTo>
                        <a:lnTo>
                          <a:pt x="250495" y="456860"/>
                        </a:lnTo>
                        <a:lnTo>
                          <a:pt x="246895" y="443362"/>
                        </a:lnTo>
                        <a:cubicBezTo>
                          <a:pt x="242673" y="419341"/>
                          <a:pt x="240455" y="394470"/>
                          <a:pt x="240455" y="368996"/>
                        </a:cubicBezTo>
                        <a:cubicBezTo>
                          <a:pt x="240455" y="343522"/>
                          <a:pt x="242673" y="318651"/>
                          <a:pt x="246895" y="294631"/>
                        </a:cubicBezTo>
                        <a:cubicBezTo>
                          <a:pt x="276455" y="126485"/>
                          <a:pt x="404268" y="0"/>
                          <a:pt x="557461" y="0"/>
                        </a:cubicBezTo>
                        <a:cubicBezTo>
                          <a:pt x="688770" y="0"/>
                          <a:pt x="801431" y="92928"/>
                          <a:pt x="849555" y="225366"/>
                        </a:cubicBezTo>
                        <a:lnTo>
                          <a:pt x="854417" y="243598"/>
                        </a:lnTo>
                        <a:lnTo>
                          <a:pt x="873501" y="243382"/>
                        </a:lnTo>
                        <a:cubicBezTo>
                          <a:pt x="1057963" y="267989"/>
                          <a:pt x="1178812" y="502972"/>
                          <a:pt x="1143427" y="768232"/>
                        </a:cubicBezTo>
                        <a:cubicBezTo>
                          <a:pt x="1134580" y="834547"/>
                          <a:pt x="1116806" y="896477"/>
                          <a:pt x="1092240" y="951684"/>
                        </a:cubicBezTo>
                        <a:lnTo>
                          <a:pt x="1054783" y="1021314"/>
                        </a:lnTo>
                        <a:lnTo>
                          <a:pt x="1061744" y="1031412"/>
                        </a:lnTo>
                        <a:cubicBezTo>
                          <a:pt x="1106663" y="1111832"/>
                          <a:pt x="1127003" y="1217366"/>
                          <a:pt x="1112117" y="1328954"/>
                        </a:cubicBezTo>
                        <a:cubicBezTo>
                          <a:pt x="1086067" y="1524232"/>
                          <a:pt x="960769" y="1673343"/>
                          <a:pt x="818070" y="1692658"/>
                        </a:cubicBezTo>
                        <a:lnTo>
                          <a:pt x="807153" y="1692673"/>
                        </a:lnTo>
                        <a:lnTo>
                          <a:pt x="797519" y="1735034"/>
                        </a:lnTo>
                        <a:cubicBezTo>
                          <a:pt x="749059" y="1883364"/>
                          <a:pt x="611984" y="1981520"/>
                          <a:pt x="465983" y="1962043"/>
                        </a:cubicBezTo>
                        <a:cubicBezTo>
                          <a:pt x="319983" y="1942567"/>
                          <a:pt x="213432" y="1811911"/>
                          <a:pt x="205548" y="1656065"/>
                        </a:cubicBezTo>
                        <a:lnTo>
                          <a:pt x="207753" y="1603105"/>
                        </a:lnTo>
                        <a:lnTo>
                          <a:pt x="164142" y="1587084"/>
                        </a:lnTo>
                        <a:cubicBezTo>
                          <a:pt x="62464" y="1521951"/>
                          <a:pt x="2200" y="1393186"/>
                          <a:pt x="20643" y="1254939"/>
                        </a:cubicBezTo>
                        <a:cubicBezTo>
                          <a:pt x="26790" y="1208857"/>
                          <a:pt x="41101" y="1166084"/>
                          <a:pt x="61716" y="1128193"/>
                        </a:cubicBezTo>
                        <a:lnTo>
                          <a:pt x="85852" y="1092090"/>
                        </a:lnTo>
                        <a:lnTo>
                          <a:pt x="57169" y="1046940"/>
                        </a:lnTo>
                        <a:cubicBezTo>
                          <a:pt x="33945" y="1002865"/>
                          <a:pt x="16719" y="952980"/>
                          <a:pt x="7460" y="899101"/>
                        </a:cubicBezTo>
                        <a:cubicBezTo>
                          <a:pt x="-1799" y="845221"/>
                          <a:pt x="-2214" y="792447"/>
                          <a:pt x="4964" y="743148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4B3DD8-FA4E-4A42-BA8D-2AA6CDBFEDEA}"/>
              </a:ext>
            </a:extLst>
          </p:cNvPr>
          <p:cNvGrpSpPr/>
          <p:nvPr/>
        </p:nvGrpSpPr>
        <p:grpSpPr>
          <a:xfrm>
            <a:off x="2837092" y="3273558"/>
            <a:ext cx="6667101" cy="1337719"/>
            <a:chOff x="2806329" y="3447746"/>
            <a:chExt cx="6667101" cy="1337719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50D1436-FC99-4809-9B98-5E5C9772442E}"/>
                </a:ext>
              </a:extLst>
            </p:cNvPr>
            <p:cNvGrpSpPr/>
            <p:nvPr/>
          </p:nvGrpSpPr>
          <p:grpSpPr>
            <a:xfrm>
              <a:off x="2806329" y="3530663"/>
              <a:ext cx="6667101" cy="1254802"/>
              <a:chOff x="420648" y="5591076"/>
              <a:chExt cx="3320080" cy="754938"/>
            </a:xfrm>
          </p:grpSpPr>
          <p:sp>
            <p:nvSpPr>
              <p:cNvPr id="52" name="자유형 19">
                <a:extLst>
                  <a:ext uri="{FF2B5EF4-FFF2-40B4-BE49-F238E27FC236}">
                    <a16:creationId xmlns:a16="http://schemas.microsoft.com/office/drawing/2014/main" id="{9B653E42-9C31-482C-A8B4-216CC345A6B4}"/>
                  </a:ext>
                </a:extLst>
              </p:cNvPr>
              <p:cNvSpPr/>
              <p:nvPr/>
            </p:nvSpPr>
            <p:spPr>
              <a:xfrm flipH="1">
                <a:off x="3290507" y="5781118"/>
                <a:ext cx="450221" cy="564896"/>
              </a:xfrm>
              <a:custGeom>
                <a:avLst/>
                <a:gdLst>
                  <a:gd name="connsiteX0" fmla="*/ 0 w 904095"/>
                  <a:gd name="connsiteY0" fmla="*/ 0 h 938928"/>
                  <a:gd name="connsiteX1" fmla="*/ 461088 w 904095"/>
                  <a:gd name="connsiteY1" fmla="*/ 0 h 938928"/>
                  <a:gd name="connsiteX2" fmla="*/ 904095 w 904095"/>
                  <a:gd name="connsiteY2" fmla="*/ 0 h 938928"/>
                  <a:gd name="connsiteX3" fmla="*/ 904095 w 904095"/>
                  <a:gd name="connsiteY3" fmla="*/ 469464 h 938928"/>
                  <a:gd name="connsiteX4" fmla="*/ 904095 w 904095"/>
                  <a:gd name="connsiteY4" fmla="*/ 938927 h 938928"/>
                  <a:gd name="connsiteX5" fmla="*/ 433966 w 904095"/>
                  <a:gd name="connsiteY5" fmla="*/ 938927 h 938928"/>
                  <a:gd name="connsiteX6" fmla="*/ 0 w 904095"/>
                  <a:gd name="connsiteY6" fmla="*/ 938927 h 938928"/>
                  <a:gd name="connsiteX7" fmla="*/ 270013 w 904095"/>
                  <a:gd name="connsiteY7" fmla="*/ 469463 h 938928"/>
                  <a:gd name="connsiteX8" fmla="*/ 0 w 904095"/>
                  <a:gd name="connsiteY8" fmla="*/ 0 h 93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4095" h="938928" fill="none" extrusionOk="0">
                    <a:moveTo>
                      <a:pt x="0" y="0"/>
                    </a:moveTo>
                    <a:cubicBezTo>
                      <a:pt x="127581" y="-15032"/>
                      <a:pt x="274009" y="7973"/>
                      <a:pt x="461088" y="0"/>
                    </a:cubicBezTo>
                    <a:cubicBezTo>
                      <a:pt x="648167" y="-7973"/>
                      <a:pt x="711051" y="-15960"/>
                      <a:pt x="904095" y="0"/>
                    </a:cubicBezTo>
                    <a:cubicBezTo>
                      <a:pt x="908048" y="116939"/>
                      <a:pt x="910864" y="259817"/>
                      <a:pt x="904095" y="469464"/>
                    </a:cubicBezTo>
                    <a:cubicBezTo>
                      <a:pt x="897326" y="679111"/>
                      <a:pt x="923134" y="798711"/>
                      <a:pt x="904095" y="938927"/>
                    </a:cubicBezTo>
                    <a:cubicBezTo>
                      <a:pt x="805765" y="961737"/>
                      <a:pt x="654954" y="961945"/>
                      <a:pt x="433966" y="938927"/>
                    </a:cubicBezTo>
                    <a:cubicBezTo>
                      <a:pt x="212978" y="915909"/>
                      <a:pt x="113245" y="936752"/>
                      <a:pt x="0" y="938927"/>
                    </a:cubicBezTo>
                    <a:cubicBezTo>
                      <a:pt x="115630" y="775877"/>
                      <a:pt x="150355" y="652841"/>
                      <a:pt x="270013" y="469463"/>
                    </a:cubicBezTo>
                    <a:cubicBezTo>
                      <a:pt x="174269" y="273362"/>
                      <a:pt x="132424" y="185484"/>
                      <a:pt x="0" y="0"/>
                    </a:cubicBezTo>
                    <a:close/>
                  </a:path>
                  <a:path w="904095" h="938928" stroke="0" extrusionOk="0">
                    <a:moveTo>
                      <a:pt x="0" y="0"/>
                    </a:moveTo>
                    <a:cubicBezTo>
                      <a:pt x="93910" y="17071"/>
                      <a:pt x="280497" y="-20973"/>
                      <a:pt x="433966" y="0"/>
                    </a:cubicBezTo>
                    <a:cubicBezTo>
                      <a:pt x="587435" y="20973"/>
                      <a:pt x="728278" y="-1792"/>
                      <a:pt x="904095" y="0"/>
                    </a:cubicBezTo>
                    <a:cubicBezTo>
                      <a:pt x="899480" y="233140"/>
                      <a:pt x="905948" y="358560"/>
                      <a:pt x="904095" y="469464"/>
                    </a:cubicBezTo>
                    <a:cubicBezTo>
                      <a:pt x="902242" y="580368"/>
                      <a:pt x="894108" y="709168"/>
                      <a:pt x="904095" y="938927"/>
                    </a:cubicBezTo>
                    <a:cubicBezTo>
                      <a:pt x="742370" y="929313"/>
                      <a:pt x="561879" y="950511"/>
                      <a:pt x="452048" y="938927"/>
                    </a:cubicBezTo>
                    <a:cubicBezTo>
                      <a:pt x="342217" y="927343"/>
                      <a:pt x="190640" y="928751"/>
                      <a:pt x="0" y="938927"/>
                    </a:cubicBezTo>
                    <a:cubicBezTo>
                      <a:pt x="150468" y="725213"/>
                      <a:pt x="119613" y="691457"/>
                      <a:pt x="270013" y="469463"/>
                    </a:cubicBezTo>
                    <a:cubicBezTo>
                      <a:pt x="164991" y="294354"/>
                      <a:pt x="107739" y="241596"/>
                      <a:pt x="0" y="0"/>
                    </a:cubicBezTo>
                    <a:close/>
                  </a:path>
                </a:pathLst>
              </a:custGeom>
              <a:solidFill>
                <a:srgbClr val="CCCC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1352572958">
                      <a:custGeom>
                        <a:avLst/>
                        <a:gdLst>
                          <a:gd name="connsiteX0" fmla="*/ 0 w 1651463"/>
                          <a:gd name="connsiteY0" fmla="*/ 0 h 1371600"/>
                          <a:gd name="connsiteX1" fmla="*/ 1651463 w 1651463"/>
                          <a:gd name="connsiteY1" fmla="*/ 0 h 1371600"/>
                          <a:gd name="connsiteX2" fmla="*/ 1651463 w 1651463"/>
                          <a:gd name="connsiteY2" fmla="*/ 1371600 h 1371600"/>
                          <a:gd name="connsiteX3" fmla="*/ 0 w 1651463"/>
                          <a:gd name="connsiteY3" fmla="*/ 1371600 h 1371600"/>
                          <a:gd name="connsiteX4" fmla="*/ 493220 w 1651463"/>
                          <a:gd name="connsiteY4" fmla="*/ 685800 h 1371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1463" h="1371600">
                            <a:moveTo>
                              <a:pt x="0" y="0"/>
                            </a:moveTo>
                            <a:lnTo>
                              <a:pt x="1651463" y="0"/>
                            </a:lnTo>
                            <a:lnTo>
                              <a:pt x="1651463" y="1371600"/>
                            </a:lnTo>
                            <a:lnTo>
                              <a:pt x="0" y="1371600"/>
                            </a:lnTo>
                            <a:lnTo>
                              <a:pt x="493220" y="685800"/>
                            </a:ln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4800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endParaRPr>
              </a:p>
            </p:txBody>
          </p:sp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6C09926F-7273-4BB1-B9BE-176DDB2FB6F6}"/>
                  </a:ext>
                </a:extLst>
              </p:cNvPr>
              <p:cNvSpPr/>
              <p:nvPr/>
            </p:nvSpPr>
            <p:spPr>
              <a:xfrm rot="5400000" flipH="1">
                <a:off x="3216360" y="6049584"/>
                <a:ext cx="363474" cy="212821"/>
              </a:xfrm>
              <a:custGeom>
                <a:avLst/>
                <a:gdLst>
                  <a:gd name="connsiteX0" fmla="*/ 0 w 604140"/>
                  <a:gd name="connsiteY0" fmla="*/ 427369 h 427369"/>
                  <a:gd name="connsiteX1" fmla="*/ 291637 w 604140"/>
                  <a:gd name="connsiteY1" fmla="*/ 0 h 427369"/>
                  <a:gd name="connsiteX2" fmla="*/ 604140 w 604140"/>
                  <a:gd name="connsiteY2" fmla="*/ 427369 h 427369"/>
                  <a:gd name="connsiteX3" fmla="*/ 0 w 604140"/>
                  <a:gd name="connsiteY3" fmla="*/ 427369 h 42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140" h="427369" fill="none" extrusionOk="0">
                    <a:moveTo>
                      <a:pt x="0" y="427369"/>
                    </a:moveTo>
                    <a:cubicBezTo>
                      <a:pt x="98387" y="326482"/>
                      <a:pt x="147468" y="177382"/>
                      <a:pt x="291637" y="0"/>
                    </a:cubicBezTo>
                    <a:cubicBezTo>
                      <a:pt x="406179" y="136635"/>
                      <a:pt x="532681" y="306805"/>
                      <a:pt x="604140" y="427369"/>
                    </a:cubicBezTo>
                    <a:cubicBezTo>
                      <a:pt x="307022" y="406822"/>
                      <a:pt x="179447" y="451885"/>
                      <a:pt x="0" y="427369"/>
                    </a:cubicBezTo>
                    <a:close/>
                  </a:path>
                  <a:path w="604140" h="427369" stroke="0" extrusionOk="0">
                    <a:moveTo>
                      <a:pt x="0" y="427369"/>
                    </a:moveTo>
                    <a:cubicBezTo>
                      <a:pt x="96432" y="313554"/>
                      <a:pt x="207338" y="112489"/>
                      <a:pt x="291637" y="0"/>
                    </a:cubicBezTo>
                    <a:cubicBezTo>
                      <a:pt x="400538" y="193594"/>
                      <a:pt x="470839" y="255596"/>
                      <a:pt x="604140" y="427369"/>
                    </a:cubicBezTo>
                    <a:cubicBezTo>
                      <a:pt x="304916" y="429004"/>
                      <a:pt x="232552" y="413850"/>
                      <a:pt x="0" y="427369"/>
                    </a:cubicBezTo>
                    <a:close/>
                  </a:path>
                </a:pathLst>
              </a:custGeom>
              <a:solidFill>
                <a:srgbClr val="B3B3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852468943">
                      <a:prstGeom prst="triangle">
                        <a:avLst>
                          <a:gd name="adj" fmla="val 48273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4" name="자유형 13">
                <a:extLst>
                  <a:ext uri="{FF2B5EF4-FFF2-40B4-BE49-F238E27FC236}">
                    <a16:creationId xmlns:a16="http://schemas.microsoft.com/office/drawing/2014/main" id="{E4B76B4B-B3A4-4838-8C8D-71119105D83A}"/>
                  </a:ext>
                </a:extLst>
              </p:cNvPr>
              <p:cNvSpPr/>
              <p:nvPr/>
            </p:nvSpPr>
            <p:spPr>
              <a:xfrm>
                <a:off x="420648" y="5777836"/>
                <a:ext cx="451450" cy="564896"/>
              </a:xfrm>
              <a:custGeom>
                <a:avLst/>
                <a:gdLst>
                  <a:gd name="connsiteX0" fmla="*/ 0 w 906563"/>
                  <a:gd name="connsiteY0" fmla="*/ 0 h 938928"/>
                  <a:gd name="connsiteX1" fmla="*/ 471412 w 906563"/>
                  <a:gd name="connsiteY1" fmla="*/ 0 h 938928"/>
                  <a:gd name="connsiteX2" fmla="*/ 906562 w 906563"/>
                  <a:gd name="connsiteY2" fmla="*/ 0 h 938928"/>
                  <a:gd name="connsiteX3" fmla="*/ 906562 w 906563"/>
                  <a:gd name="connsiteY3" fmla="*/ 478853 h 938928"/>
                  <a:gd name="connsiteX4" fmla="*/ 906562 w 906563"/>
                  <a:gd name="connsiteY4" fmla="*/ 938927 h 938928"/>
                  <a:gd name="connsiteX5" fmla="*/ 462347 w 906563"/>
                  <a:gd name="connsiteY5" fmla="*/ 938927 h 938928"/>
                  <a:gd name="connsiteX6" fmla="*/ 0 w 906563"/>
                  <a:gd name="connsiteY6" fmla="*/ 938927 h 938928"/>
                  <a:gd name="connsiteX7" fmla="*/ 270750 w 906563"/>
                  <a:gd name="connsiteY7" fmla="*/ 469463 h 938928"/>
                  <a:gd name="connsiteX8" fmla="*/ 0 w 906563"/>
                  <a:gd name="connsiteY8" fmla="*/ 0 h 93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6563" h="938928" fill="none" extrusionOk="0">
                    <a:moveTo>
                      <a:pt x="0" y="0"/>
                    </a:moveTo>
                    <a:cubicBezTo>
                      <a:pt x="146284" y="-10260"/>
                      <a:pt x="351081" y="-3402"/>
                      <a:pt x="471412" y="0"/>
                    </a:cubicBezTo>
                    <a:cubicBezTo>
                      <a:pt x="591743" y="3402"/>
                      <a:pt x="812832" y="18470"/>
                      <a:pt x="906562" y="0"/>
                    </a:cubicBezTo>
                    <a:cubicBezTo>
                      <a:pt x="910836" y="194690"/>
                      <a:pt x="924626" y="342067"/>
                      <a:pt x="906562" y="478853"/>
                    </a:cubicBezTo>
                    <a:cubicBezTo>
                      <a:pt x="888498" y="615639"/>
                      <a:pt x="905644" y="817749"/>
                      <a:pt x="906562" y="938927"/>
                    </a:cubicBezTo>
                    <a:cubicBezTo>
                      <a:pt x="811099" y="930797"/>
                      <a:pt x="657723" y="930532"/>
                      <a:pt x="462347" y="938927"/>
                    </a:cubicBezTo>
                    <a:cubicBezTo>
                      <a:pt x="266971" y="947322"/>
                      <a:pt x="210441" y="932773"/>
                      <a:pt x="0" y="938927"/>
                    </a:cubicBezTo>
                    <a:cubicBezTo>
                      <a:pt x="103686" y="711767"/>
                      <a:pt x="234891" y="575626"/>
                      <a:pt x="270750" y="469463"/>
                    </a:cubicBezTo>
                    <a:cubicBezTo>
                      <a:pt x="187678" y="310146"/>
                      <a:pt x="110446" y="151287"/>
                      <a:pt x="0" y="0"/>
                    </a:cubicBezTo>
                    <a:close/>
                  </a:path>
                  <a:path w="906563" h="938928" stroke="0" extrusionOk="0">
                    <a:moveTo>
                      <a:pt x="0" y="0"/>
                    </a:moveTo>
                    <a:cubicBezTo>
                      <a:pt x="123690" y="21939"/>
                      <a:pt x="296790" y="-3160"/>
                      <a:pt x="453281" y="0"/>
                    </a:cubicBezTo>
                    <a:cubicBezTo>
                      <a:pt x="609772" y="3160"/>
                      <a:pt x="773903" y="2990"/>
                      <a:pt x="906562" y="0"/>
                    </a:cubicBezTo>
                    <a:cubicBezTo>
                      <a:pt x="891132" y="131881"/>
                      <a:pt x="925331" y="245908"/>
                      <a:pt x="906562" y="450685"/>
                    </a:cubicBezTo>
                    <a:cubicBezTo>
                      <a:pt x="887793" y="655462"/>
                      <a:pt x="911574" y="744120"/>
                      <a:pt x="906562" y="938927"/>
                    </a:cubicBezTo>
                    <a:cubicBezTo>
                      <a:pt x="720756" y="957915"/>
                      <a:pt x="660621" y="932017"/>
                      <a:pt x="471412" y="938927"/>
                    </a:cubicBezTo>
                    <a:cubicBezTo>
                      <a:pt x="282203" y="945838"/>
                      <a:pt x="175321" y="947746"/>
                      <a:pt x="0" y="938927"/>
                    </a:cubicBezTo>
                    <a:cubicBezTo>
                      <a:pt x="45929" y="819139"/>
                      <a:pt x="203140" y="626857"/>
                      <a:pt x="270750" y="469463"/>
                    </a:cubicBezTo>
                    <a:cubicBezTo>
                      <a:pt x="161083" y="275264"/>
                      <a:pt x="75740" y="128239"/>
                      <a:pt x="0" y="0"/>
                    </a:cubicBezTo>
                    <a:close/>
                  </a:path>
                </a:pathLst>
              </a:custGeom>
              <a:solidFill>
                <a:srgbClr val="CCCC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2669375926">
                      <a:custGeom>
                        <a:avLst/>
                        <a:gdLst>
                          <a:gd name="connsiteX0" fmla="*/ 0 w 1651463"/>
                          <a:gd name="connsiteY0" fmla="*/ 0 h 1371600"/>
                          <a:gd name="connsiteX1" fmla="*/ 1651463 w 1651463"/>
                          <a:gd name="connsiteY1" fmla="*/ 0 h 1371600"/>
                          <a:gd name="connsiteX2" fmla="*/ 1651463 w 1651463"/>
                          <a:gd name="connsiteY2" fmla="*/ 1371600 h 1371600"/>
                          <a:gd name="connsiteX3" fmla="*/ 0 w 1651463"/>
                          <a:gd name="connsiteY3" fmla="*/ 1371600 h 1371600"/>
                          <a:gd name="connsiteX4" fmla="*/ 493220 w 1651463"/>
                          <a:gd name="connsiteY4" fmla="*/ 685800 h 1371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1463" h="1371600">
                            <a:moveTo>
                              <a:pt x="0" y="0"/>
                            </a:moveTo>
                            <a:lnTo>
                              <a:pt x="1651463" y="0"/>
                            </a:lnTo>
                            <a:lnTo>
                              <a:pt x="1651463" y="1371600"/>
                            </a:lnTo>
                            <a:lnTo>
                              <a:pt x="0" y="1371600"/>
                            </a:lnTo>
                            <a:lnTo>
                              <a:pt x="493220" y="685800"/>
                            </a:ln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4800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endParaRPr>
              </a:p>
            </p:txBody>
          </p:sp>
          <p:sp>
            <p:nvSpPr>
              <p:cNvPr id="55" name="이등변 삼각형 54">
                <a:extLst>
                  <a:ext uri="{FF2B5EF4-FFF2-40B4-BE49-F238E27FC236}">
                    <a16:creationId xmlns:a16="http://schemas.microsoft.com/office/drawing/2014/main" id="{82D3AF33-908A-4971-B36C-225E27200E38}"/>
                  </a:ext>
                </a:extLst>
              </p:cNvPr>
              <p:cNvSpPr/>
              <p:nvPr/>
            </p:nvSpPr>
            <p:spPr>
              <a:xfrm rot="16200000">
                <a:off x="582477" y="6046012"/>
                <a:ext cx="363474" cy="213402"/>
              </a:xfrm>
              <a:custGeom>
                <a:avLst/>
                <a:gdLst>
                  <a:gd name="connsiteX0" fmla="*/ 0 w 604140"/>
                  <a:gd name="connsiteY0" fmla="*/ 428536 h 428536"/>
                  <a:gd name="connsiteX1" fmla="*/ 291637 w 604140"/>
                  <a:gd name="connsiteY1" fmla="*/ 0 h 428536"/>
                  <a:gd name="connsiteX2" fmla="*/ 604140 w 604140"/>
                  <a:gd name="connsiteY2" fmla="*/ 428536 h 428536"/>
                  <a:gd name="connsiteX3" fmla="*/ 0 w 604140"/>
                  <a:gd name="connsiteY3" fmla="*/ 428536 h 428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140" h="428536" fill="none" extrusionOk="0">
                    <a:moveTo>
                      <a:pt x="0" y="428536"/>
                    </a:moveTo>
                    <a:cubicBezTo>
                      <a:pt x="103494" y="303992"/>
                      <a:pt x="137619" y="192449"/>
                      <a:pt x="291637" y="0"/>
                    </a:cubicBezTo>
                    <a:cubicBezTo>
                      <a:pt x="375597" y="80367"/>
                      <a:pt x="501319" y="291985"/>
                      <a:pt x="604140" y="428536"/>
                    </a:cubicBezTo>
                    <a:cubicBezTo>
                      <a:pt x="438080" y="438922"/>
                      <a:pt x="215793" y="448634"/>
                      <a:pt x="0" y="428536"/>
                    </a:cubicBezTo>
                    <a:close/>
                  </a:path>
                  <a:path w="604140" h="428536" stroke="0" extrusionOk="0">
                    <a:moveTo>
                      <a:pt x="0" y="428536"/>
                    </a:moveTo>
                    <a:cubicBezTo>
                      <a:pt x="147045" y="245911"/>
                      <a:pt x="136487" y="200858"/>
                      <a:pt x="291637" y="0"/>
                    </a:cubicBezTo>
                    <a:cubicBezTo>
                      <a:pt x="385664" y="85815"/>
                      <a:pt x="499855" y="316137"/>
                      <a:pt x="604140" y="428536"/>
                    </a:cubicBezTo>
                    <a:cubicBezTo>
                      <a:pt x="436844" y="403622"/>
                      <a:pt x="125374" y="425783"/>
                      <a:pt x="0" y="428536"/>
                    </a:cubicBezTo>
                    <a:close/>
                  </a:path>
                </a:pathLst>
              </a:custGeom>
              <a:solidFill>
                <a:srgbClr val="B3B3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3570426399">
                      <a:prstGeom prst="triangle">
                        <a:avLst>
                          <a:gd name="adj" fmla="val 48273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A8CE69D-6956-44F3-88DC-ECE5B64568B0}"/>
                  </a:ext>
                </a:extLst>
              </p:cNvPr>
              <p:cNvSpPr/>
              <p:nvPr/>
            </p:nvSpPr>
            <p:spPr>
              <a:xfrm>
                <a:off x="654254" y="5591076"/>
                <a:ext cx="2852902" cy="564897"/>
              </a:xfrm>
              <a:custGeom>
                <a:avLst/>
                <a:gdLst>
                  <a:gd name="connsiteX0" fmla="*/ 0 w 5728954"/>
                  <a:gd name="connsiteY0" fmla="*/ 0 h 938930"/>
                  <a:gd name="connsiteX1" fmla="*/ 751130 w 5728954"/>
                  <a:gd name="connsiteY1" fmla="*/ 0 h 938930"/>
                  <a:gd name="connsiteX2" fmla="*/ 1444970 w 5728954"/>
                  <a:gd name="connsiteY2" fmla="*/ 0 h 938930"/>
                  <a:gd name="connsiteX3" fmla="*/ 2081520 w 5728954"/>
                  <a:gd name="connsiteY3" fmla="*/ 0 h 938930"/>
                  <a:gd name="connsiteX4" fmla="*/ 2775360 w 5728954"/>
                  <a:gd name="connsiteY4" fmla="*/ 0 h 938930"/>
                  <a:gd name="connsiteX5" fmla="*/ 3354621 w 5728954"/>
                  <a:gd name="connsiteY5" fmla="*/ 0 h 938930"/>
                  <a:gd name="connsiteX6" fmla="*/ 3933882 w 5728954"/>
                  <a:gd name="connsiteY6" fmla="*/ 0 h 938930"/>
                  <a:gd name="connsiteX7" fmla="*/ 4570432 w 5728954"/>
                  <a:gd name="connsiteY7" fmla="*/ 0 h 938930"/>
                  <a:gd name="connsiteX8" fmla="*/ 5728954 w 5728954"/>
                  <a:gd name="connsiteY8" fmla="*/ 0 h 938930"/>
                  <a:gd name="connsiteX9" fmla="*/ 5728954 w 5728954"/>
                  <a:gd name="connsiteY9" fmla="*/ 488244 h 938930"/>
                  <a:gd name="connsiteX10" fmla="*/ 5728954 w 5728954"/>
                  <a:gd name="connsiteY10" fmla="*/ 938930 h 938930"/>
                  <a:gd name="connsiteX11" fmla="*/ 5206983 w 5728954"/>
                  <a:gd name="connsiteY11" fmla="*/ 938930 h 938930"/>
                  <a:gd name="connsiteX12" fmla="*/ 4455853 w 5728954"/>
                  <a:gd name="connsiteY12" fmla="*/ 938930 h 938930"/>
                  <a:gd name="connsiteX13" fmla="*/ 3704724 w 5728954"/>
                  <a:gd name="connsiteY13" fmla="*/ 938930 h 938930"/>
                  <a:gd name="connsiteX14" fmla="*/ 3125463 w 5728954"/>
                  <a:gd name="connsiteY14" fmla="*/ 938930 h 938930"/>
                  <a:gd name="connsiteX15" fmla="*/ 2374333 w 5728954"/>
                  <a:gd name="connsiteY15" fmla="*/ 938930 h 938930"/>
                  <a:gd name="connsiteX16" fmla="*/ 1737783 w 5728954"/>
                  <a:gd name="connsiteY16" fmla="*/ 938930 h 938930"/>
                  <a:gd name="connsiteX17" fmla="*/ 1101232 w 5728954"/>
                  <a:gd name="connsiteY17" fmla="*/ 938930 h 938930"/>
                  <a:gd name="connsiteX18" fmla="*/ 0 w 5728954"/>
                  <a:gd name="connsiteY18" fmla="*/ 938930 h 938930"/>
                  <a:gd name="connsiteX19" fmla="*/ 0 w 5728954"/>
                  <a:gd name="connsiteY19" fmla="*/ 488244 h 938930"/>
                  <a:gd name="connsiteX20" fmla="*/ 0 w 5728954"/>
                  <a:gd name="connsiteY20" fmla="*/ 0 h 938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28954" h="938930" fill="none" extrusionOk="0">
                    <a:moveTo>
                      <a:pt x="0" y="0"/>
                    </a:moveTo>
                    <a:cubicBezTo>
                      <a:pt x="332426" y="-10217"/>
                      <a:pt x="489034" y="-7327"/>
                      <a:pt x="751130" y="0"/>
                    </a:cubicBezTo>
                    <a:cubicBezTo>
                      <a:pt x="1013226" y="7327"/>
                      <a:pt x="1153446" y="-25697"/>
                      <a:pt x="1444970" y="0"/>
                    </a:cubicBezTo>
                    <a:cubicBezTo>
                      <a:pt x="1736494" y="25697"/>
                      <a:pt x="1913364" y="-13566"/>
                      <a:pt x="2081520" y="0"/>
                    </a:cubicBezTo>
                    <a:cubicBezTo>
                      <a:pt x="2249676" y="13566"/>
                      <a:pt x="2454567" y="23439"/>
                      <a:pt x="2775360" y="0"/>
                    </a:cubicBezTo>
                    <a:cubicBezTo>
                      <a:pt x="3096153" y="-23439"/>
                      <a:pt x="3134294" y="-19955"/>
                      <a:pt x="3354621" y="0"/>
                    </a:cubicBezTo>
                    <a:cubicBezTo>
                      <a:pt x="3574948" y="19955"/>
                      <a:pt x="3761897" y="23936"/>
                      <a:pt x="3933882" y="0"/>
                    </a:cubicBezTo>
                    <a:cubicBezTo>
                      <a:pt x="4105867" y="-23936"/>
                      <a:pt x="4304838" y="28190"/>
                      <a:pt x="4570432" y="0"/>
                    </a:cubicBezTo>
                    <a:cubicBezTo>
                      <a:pt x="4836026" y="-28190"/>
                      <a:pt x="5350728" y="52197"/>
                      <a:pt x="5728954" y="0"/>
                    </a:cubicBezTo>
                    <a:cubicBezTo>
                      <a:pt x="5717557" y="165612"/>
                      <a:pt x="5736928" y="276354"/>
                      <a:pt x="5728954" y="488244"/>
                    </a:cubicBezTo>
                    <a:cubicBezTo>
                      <a:pt x="5720980" y="700134"/>
                      <a:pt x="5711737" y="743406"/>
                      <a:pt x="5728954" y="938930"/>
                    </a:cubicBezTo>
                    <a:cubicBezTo>
                      <a:pt x="5547186" y="917386"/>
                      <a:pt x="5384160" y="930666"/>
                      <a:pt x="5206983" y="938930"/>
                    </a:cubicBezTo>
                    <a:cubicBezTo>
                      <a:pt x="5029806" y="947194"/>
                      <a:pt x="4636046" y="927338"/>
                      <a:pt x="4455853" y="938930"/>
                    </a:cubicBezTo>
                    <a:cubicBezTo>
                      <a:pt x="4275660" y="950523"/>
                      <a:pt x="3869879" y="940365"/>
                      <a:pt x="3704724" y="938930"/>
                    </a:cubicBezTo>
                    <a:cubicBezTo>
                      <a:pt x="3539569" y="937495"/>
                      <a:pt x="3265746" y="911110"/>
                      <a:pt x="3125463" y="938930"/>
                    </a:cubicBezTo>
                    <a:cubicBezTo>
                      <a:pt x="2985180" y="966750"/>
                      <a:pt x="2642367" y="973448"/>
                      <a:pt x="2374333" y="938930"/>
                    </a:cubicBezTo>
                    <a:cubicBezTo>
                      <a:pt x="2106299" y="904413"/>
                      <a:pt x="2051034" y="933970"/>
                      <a:pt x="1737783" y="938930"/>
                    </a:cubicBezTo>
                    <a:cubicBezTo>
                      <a:pt x="1424532" y="943891"/>
                      <a:pt x="1238290" y="919504"/>
                      <a:pt x="1101232" y="938930"/>
                    </a:cubicBezTo>
                    <a:cubicBezTo>
                      <a:pt x="964174" y="958356"/>
                      <a:pt x="512665" y="970370"/>
                      <a:pt x="0" y="938930"/>
                    </a:cubicBezTo>
                    <a:cubicBezTo>
                      <a:pt x="11792" y="786897"/>
                      <a:pt x="2458" y="654356"/>
                      <a:pt x="0" y="488244"/>
                    </a:cubicBezTo>
                    <a:cubicBezTo>
                      <a:pt x="-2458" y="322132"/>
                      <a:pt x="-10223" y="201435"/>
                      <a:pt x="0" y="0"/>
                    </a:cubicBezTo>
                    <a:close/>
                  </a:path>
                  <a:path w="5728954" h="938930" stroke="0" extrusionOk="0">
                    <a:moveTo>
                      <a:pt x="0" y="0"/>
                    </a:moveTo>
                    <a:cubicBezTo>
                      <a:pt x="200513" y="11491"/>
                      <a:pt x="597957" y="-5286"/>
                      <a:pt x="751130" y="0"/>
                    </a:cubicBezTo>
                    <a:cubicBezTo>
                      <a:pt x="904303" y="5286"/>
                      <a:pt x="1111438" y="21099"/>
                      <a:pt x="1215811" y="0"/>
                    </a:cubicBezTo>
                    <a:cubicBezTo>
                      <a:pt x="1320184" y="-21099"/>
                      <a:pt x="1586903" y="7765"/>
                      <a:pt x="1852362" y="0"/>
                    </a:cubicBezTo>
                    <a:cubicBezTo>
                      <a:pt x="2117821" y="-7765"/>
                      <a:pt x="2207617" y="13570"/>
                      <a:pt x="2374333" y="0"/>
                    </a:cubicBezTo>
                    <a:cubicBezTo>
                      <a:pt x="2541049" y="-13570"/>
                      <a:pt x="2910963" y="30473"/>
                      <a:pt x="3068173" y="0"/>
                    </a:cubicBezTo>
                    <a:cubicBezTo>
                      <a:pt x="3225383" y="-30473"/>
                      <a:pt x="3346720" y="16941"/>
                      <a:pt x="3532855" y="0"/>
                    </a:cubicBezTo>
                    <a:cubicBezTo>
                      <a:pt x="3718990" y="-16941"/>
                      <a:pt x="3789328" y="-11958"/>
                      <a:pt x="3997537" y="0"/>
                    </a:cubicBezTo>
                    <a:cubicBezTo>
                      <a:pt x="4205746" y="11958"/>
                      <a:pt x="4538461" y="32976"/>
                      <a:pt x="4691377" y="0"/>
                    </a:cubicBezTo>
                    <a:cubicBezTo>
                      <a:pt x="4844293" y="-32976"/>
                      <a:pt x="5314522" y="29638"/>
                      <a:pt x="5728954" y="0"/>
                    </a:cubicBezTo>
                    <a:cubicBezTo>
                      <a:pt x="5736844" y="148130"/>
                      <a:pt x="5707950" y="270172"/>
                      <a:pt x="5728954" y="450686"/>
                    </a:cubicBezTo>
                    <a:cubicBezTo>
                      <a:pt x="5749958" y="631200"/>
                      <a:pt x="5737084" y="791020"/>
                      <a:pt x="5728954" y="938930"/>
                    </a:cubicBezTo>
                    <a:cubicBezTo>
                      <a:pt x="5496360" y="959240"/>
                      <a:pt x="5458336" y="955040"/>
                      <a:pt x="5206983" y="938930"/>
                    </a:cubicBezTo>
                    <a:cubicBezTo>
                      <a:pt x="4955630" y="922820"/>
                      <a:pt x="4703364" y="948317"/>
                      <a:pt x="4570432" y="938930"/>
                    </a:cubicBezTo>
                    <a:cubicBezTo>
                      <a:pt x="4437500" y="929543"/>
                      <a:pt x="4153491" y="925886"/>
                      <a:pt x="3933882" y="938930"/>
                    </a:cubicBezTo>
                    <a:cubicBezTo>
                      <a:pt x="3714273" y="951975"/>
                      <a:pt x="3589547" y="957294"/>
                      <a:pt x="3411910" y="938930"/>
                    </a:cubicBezTo>
                    <a:cubicBezTo>
                      <a:pt x="3234273" y="920566"/>
                      <a:pt x="3096812" y="947732"/>
                      <a:pt x="2889939" y="938930"/>
                    </a:cubicBezTo>
                    <a:cubicBezTo>
                      <a:pt x="2683066" y="930128"/>
                      <a:pt x="2521471" y="946983"/>
                      <a:pt x="2196099" y="938930"/>
                    </a:cubicBezTo>
                    <a:cubicBezTo>
                      <a:pt x="1870727" y="930877"/>
                      <a:pt x="1922488" y="919205"/>
                      <a:pt x="1674128" y="938930"/>
                    </a:cubicBezTo>
                    <a:cubicBezTo>
                      <a:pt x="1425768" y="958655"/>
                      <a:pt x="1320035" y="919158"/>
                      <a:pt x="1094867" y="938930"/>
                    </a:cubicBezTo>
                    <a:cubicBezTo>
                      <a:pt x="869699" y="958702"/>
                      <a:pt x="805291" y="936971"/>
                      <a:pt x="630185" y="938930"/>
                    </a:cubicBezTo>
                    <a:cubicBezTo>
                      <a:pt x="455079" y="940889"/>
                      <a:pt x="227488" y="955351"/>
                      <a:pt x="0" y="938930"/>
                    </a:cubicBezTo>
                    <a:cubicBezTo>
                      <a:pt x="-7067" y="751257"/>
                      <a:pt x="22732" y="665426"/>
                      <a:pt x="0" y="450686"/>
                    </a:cubicBezTo>
                    <a:cubicBezTo>
                      <a:pt x="-22732" y="235946"/>
                      <a:pt x="-15785" y="171731"/>
                      <a:pt x="0" y="0"/>
                    </a:cubicBezTo>
                    <a:close/>
                  </a:path>
                </a:pathLst>
              </a:custGeom>
              <a:solidFill>
                <a:srgbClr val="CCCCFF"/>
              </a:solidFill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="" xmlns:ask="http://schemas.microsoft.com/office/drawing/2018/sketchyshapes" sd="122005853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48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0962C1-3AA4-4485-B71A-CDC3138113D5}"/>
                </a:ext>
              </a:extLst>
            </p:cNvPr>
            <p:cNvSpPr txBox="1"/>
            <p:nvPr/>
          </p:nvSpPr>
          <p:spPr>
            <a:xfrm>
              <a:off x="3239498" y="3447746"/>
              <a:ext cx="5730532" cy="862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0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감 사 합 </a:t>
              </a:r>
              <a:r>
                <a:rPr lang="ko-KR" altLang="en-US" sz="40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니</a:t>
              </a:r>
              <a:r>
                <a:rPr lang="ko-KR" altLang="en-US" sz="40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다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B3DC8B6-4DA8-404B-8C41-0664518F9194}"/>
              </a:ext>
            </a:extLst>
          </p:cNvPr>
          <p:cNvGrpSpPr/>
          <p:nvPr/>
        </p:nvGrpSpPr>
        <p:grpSpPr>
          <a:xfrm>
            <a:off x="10150190" y="4306875"/>
            <a:ext cx="2405588" cy="2456437"/>
            <a:chOff x="9961932" y="4343479"/>
            <a:chExt cx="2405588" cy="2456437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6D1E90B-AFED-4762-A4BB-C6B1E6947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56" t="12270" r="28846" b="9536"/>
            <a:stretch/>
          </p:blipFill>
          <p:spPr>
            <a:xfrm>
              <a:off x="9961932" y="5166513"/>
              <a:ext cx="702970" cy="116216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73A344E-E8E9-4D46-8432-930B63516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4" t="29480"/>
            <a:stretch/>
          </p:blipFill>
          <p:spPr>
            <a:xfrm>
              <a:off x="11211682" y="5857448"/>
              <a:ext cx="1155838" cy="94246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832E3C5-BF0E-4855-B1CD-7C11B2EB1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6" t="17751" r="31573" b="8577"/>
            <a:stretch/>
          </p:blipFill>
          <p:spPr>
            <a:xfrm>
              <a:off x="10508712" y="4343479"/>
              <a:ext cx="1180397" cy="2005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DEA1658-AFAD-4430-8B9C-2FCBD6626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2937" y="5857448"/>
              <a:ext cx="915606" cy="91560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78F112B-A04F-443A-AD3D-FC746BFC5323}"/>
              </a:ext>
            </a:extLst>
          </p:cNvPr>
          <p:cNvGrpSpPr/>
          <p:nvPr/>
        </p:nvGrpSpPr>
        <p:grpSpPr>
          <a:xfrm flipH="1">
            <a:off x="-332758" y="4306875"/>
            <a:ext cx="2385593" cy="2456437"/>
            <a:chOff x="9961932" y="4343479"/>
            <a:chExt cx="2405588" cy="2456437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F8C7FAD9-9533-471C-8D6F-C9911956F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56" t="12270" r="28846" b="9536"/>
            <a:stretch/>
          </p:blipFill>
          <p:spPr>
            <a:xfrm>
              <a:off x="9961932" y="5166513"/>
              <a:ext cx="702970" cy="116216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99148C96-F4A1-42C5-AD8A-652631D83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4" t="29480"/>
            <a:stretch/>
          </p:blipFill>
          <p:spPr>
            <a:xfrm>
              <a:off x="11211682" y="5857448"/>
              <a:ext cx="1155838" cy="94246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A665F3B-5C91-418B-8C3D-682B03198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6" t="17751" r="31573" b="8577"/>
            <a:stretch/>
          </p:blipFill>
          <p:spPr>
            <a:xfrm>
              <a:off x="10508712" y="4343479"/>
              <a:ext cx="1180397" cy="2005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4A39E341-7853-4E79-A6CB-B54AFA37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2937" y="5857448"/>
              <a:ext cx="915606" cy="91560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FC4C23-397E-4047-A15B-A97CF0E7383D}"/>
              </a:ext>
            </a:extLst>
          </p:cNvPr>
          <p:cNvGrpSpPr/>
          <p:nvPr/>
        </p:nvGrpSpPr>
        <p:grpSpPr>
          <a:xfrm>
            <a:off x="3844184" y="1000027"/>
            <a:ext cx="4652917" cy="2305008"/>
            <a:chOff x="3865860" y="1000027"/>
            <a:chExt cx="4652917" cy="230500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67EE8082-B4D0-473C-B033-BD14074FDB85}"/>
                </a:ext>
              </a:extLst>
            </p:cNvPr>
            <p:cNvGrpSpPr/>
            <p:nvPr/>
          </p:nvGrpSpPr>
          <p:grpSpPr>
            <a:xfrm rot="7229908">
              <a:off x="3388789" y="2079240"/>
              <a:ext cx="1701006" cy="746863"/>
              <a:chOff x="1722153" y="427434"/>
              <a:chExt cx="1666016" cy="718702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84256B01-AFA8-41A1-A25D-E7AB786C8FC7}"/>
                  </a:ext>
                </a:extLst>
              </p:cNvPr>
              <p:cNvGrpSpPr/>
              <p:nvPr/>
            </p:nvGrpSpPr>
            <p:grpSpPr>
              <a:xfrm>
                <a:off x="2435141" y="477592"/>
                <a:ext cx="953028" cy="668544"/>
                <a:chOff x="3932142" y="631751"/>
                <a:chExt cx="984681" cy="718565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9F5BDD09-6A36-44BD-B6A6-FEF01371E7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986" t="10211" r="28949" b="6985"/>
                <a:stretch/>
              </p:blipFill>
              <p:spPr>
                <a:xfrm rot="4242286" flipH="1">
                  <a:off x="4342494" y="510005"/>
                  <a:ext cx="387308" cy="76135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9" name="그림 108">
                  <a:extLst>
                    <a:ext uri="{FF2B5EF4-FFF2-40B4-BE49-F238E27FC236}">
                      <a16:creationId xmlns:a16="http://schemas.microsoft.com/office/drawing/2014/main" id="{E7322335-00B7-4F74-8DA4-A75053E719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13" t="10211" r="28949" b="6311"/>
                <a:stretch/>
              </p:blipFill>
              <p:spPr>
                <a:xfrm rot="7365565">
                  <a:off x="4224518" y="712690"/>
                  <a:ext cx="383771" cy="767540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D202B094-E74D-4616-AC63-D5C467EC5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868" t="14923" r="16157" b="16410"/>
                <a:stretch/>
              </p:blipFill>
              <p:spPr>
                <a:xfrm rot="1199019">
                  <a:off x="3932142" y="631751"/>
                  <a:ext cx="690386" cy="718565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64E4D0B9-F305-4A90-A688-4AE493779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22" t="14923" r="16157" b="17756"/>
              <a:stretch/>
            </p:blipFill>
            <p:spPr>
              <a:xfrm>
                <a:off x="1722153" y="427434"/>
                <a:ext cx="505732" cy="505732"/>
              </a:xfrm>
              <a:prstGeom prst="rect">
                <a:avLst/>
              </a:prstGeom>
              <a:effectLst/>
            </p:spPr>
          </p:pic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D2BD338-1BB0-4EE6-BB6B-9B85CB0A9C19}"/>
                </a:ext>
              </a:extLst>
            </p:cNvPr>
            <p:cNvGrpSpPr/>
            <p:nvPr/>
          </p:nvGrpSpPr>
          <p:grpSpPr>
            <a:xfrm rot="15253814" flipH="1">
              <a:off x="7216644" y="2002902"/>
              <a:ext cx="1704728" cy="899538"/>
              <a:chOff x="1813112" y="257364"/>
              <a:chExt cx="1575055" cy="831115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E93D7F1-883A-41F7-8302-7B29BE616AB1}"/>
                  </a:ext>
                </a:extLst>
              </p:cNvPr>
              <p:cNvGrpSpPr/>
              <p:nvPr/>
            </p:nvGrpSpPr>
            <p:grpSpPr>
              <a:xfrm>
                <a:off x="2532401" y="538324"/>
                <a:ext cx="855766" cy="550155"/>
                <a:chOff x="4032634" y="697027"/>
                <a:chExt cx="884189" cy="591318"/>
              </a:xfrm>
            </p:grpSpPr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43F1B402-44A0-45D1-84D9-357D254086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986" t="10211" r="28949" b="6985"/>
                <a:stretch/>
              </p:blipFill>
              <p:spPr>
                <a:xfrm rot="4242286" flipH="1">
                  <a:off x="4342494" y="510005"/>
                  <a:ext cx="387308" cy="76135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FB9E8ADF-D517-4251-AEEB-5845E3952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13" t="10211" r="28949" b="6311"/>
                <a:stretch/>
              </p:blipFill>
              <p:spPr>
                <a:xfrm rot="7365565">
                  <a:off x="4224518" y="712690"/>
                  <a:ext cx="383771" cy="76754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2C34B40-6DC4-4784-8D79-5842F337C3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4" t="15442" r="15327" b="17677"/>
              <a:stretch/>
            </p:blipFill>
            <p:spPr>
              <a:xfrm rot="21579320">
                <a:off x="1813112" y="257364"/>
                <a:ext cx="485501" cy="485504"/>
              </a:xfrm>
              <a:prstGeom prst="rect">
                <a:avLst/>
              </a:prstGeom>
              <a:effectLst/>
            </p:spPr>
          </p:pic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D11A661-122E-4176-A693-0C7AC94AC1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38" t="15088" r="16283" b="17177"/>
              <a:stretch/>
            </p:blipFill>
            <p:spPr>
              <a:xfrm rot="1127396">
                <a:off x="2426567" y="446505"/>
                <a:ext cx="602215" cy="620105"/>
              </a:xfrm>
              <a:prstGeom prst="rect">
                <a:avLst/>
              </a:prstGeom>
              <a:effectLst/>
            </p:spPr>
          </p:pic>
        </p:grp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465B75FB-3D2D-4703-8DAA-BC3CECD13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94" t="15442" r="15327" b="17677"/>
            <a:stretch/>
          </p:blipFill>
          <p:spPr>
            <a:xfrm>
              <a:off x="5928055" y="1000027"/>
              <a:ext cx="485244" cy="485245"/>
            </a:xfrm>
            <a:prstGeom prst="rect">
              <a:avLst/>
            </a:prstGeom>
            <a:effectLst/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7F8AEF1B-9042-486B-A286-B03C8F5CC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68" t="14923" r="16157" b="16410"/>
            <a:stretch/>
          </p:blipFill>
          <p:spPr>
            <a:xfrm rot="548382">
              <a:off x="6792387" y="1182832"/>
              <a:ext cx="495355" cy="515573"/>
            </a:xfrm>
            <a:prstGeom prst="rect">
              <a:avLst/>
            </a:prstGeom>
            <a:effectLst/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27A29A23-C451-41A4-BD7D-D86025B8F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8" t="15088" r="16283" b="17177"/>
            <a:stretch/>
          </p:blipFill>
          <p:spPr>
            <a:xfrm rot="20702010">
              <a:off x="5017032" y="1177777"/>
              <a:ext cx="510517" cy="525682"/>
            </a:xfrm>
            <a:prstGeom prst="rect">
              <a:avLst/>
            </a:prstGeom>
            <a:effectLst/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FF36114-4B46-482E-A56B-C3ECA2F569AC}"/>
              </a:ext>
            </a:extLst>
          </p:cNvPr>
          <p:cNvGrpSpPr/>
          <p:nvPr/>
        </p:nvGrpSpPr>
        <p:grpSpPr>
          <a:xfrm>
            <a:off x="2837092" y="3364185"/>
            <a:ext cx="6667101" cy="1272252"/>
            <a:chOff x="420648" y="5591076"/>
            <a:chExt cx="3320080" cy="754938"/>
          </a:xfrm>
          <a:solidFill>
            <a:srgbClr val="FFC5CD"/>
          </a:solidFill>
        </p:grpSpPr>
        <p:sp>
          <p:nvSpPr>
            <p:cNvPr id="59" name="자유형 19">
              <a:extLst>
                <a:ext uri="{FF2B5EF4-FFF2-40B4-BE49-F238E27FC236}">
                  <a16:creationId xmlns:a16="http://schemas.microsoft.com/office/drawing/2014/main" id="{363FE0E2-ED5E-4DF4-912C-531FE43AAB8A}"/>
                </a:ext>
              </a:extLst>
            </p:cNvPr>
            <p:cNvSpPr/>
            <p:nvPr/>
          </p:nvSpPr>
          <p:spPr>
            <a:xfrm flipH="1">
              <a:off x="3290507" y="5781118"/>
              <a:ext cx="450221" cy="564896"/>
            </a:xfrm>
            <a:custGeom>
              <a:avLst/>
              <a:gdLst>
                <a:gd name="connsiteX0" fmla="*/ 0 w 450221"/>
                <a:gd name="connsiteY0" fmla="*/ 0 h 564896"/>
                <a:gd name="connsiteX1" fmla="*/ 450220 w 450221"/>
                <a:gd name="connsiteY1" fmla="*/ 0 h 564896"/>
                <a:gd name="connsiteX2" fmla="*/ 450220 w 450221"/>
                <a:gd name="connsiteY2" fmla="*/ 564896 h 564896"/>
                <a:gd name="connsiteX3" fmla="*/ 0 w 450221"/>
                <a:gd name="connsiteY3" fmla="*/ 564896 h 564896"/>
                <a:gd name="connsiteX4" fmla="*/ 134461 w 450221"/>
                <a:gd name="connsiteY4" fmla="*/ 282448 h 564896"/>
                <a:gd name="connsiteX5" fmla="*/ 0 w 450221"/>
                <a:gd name="connsiteY5" fmla="*/ 0 h 56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221" h="564896" fill="none" extrusionOk="0">
                  <a:moveTo>
                    <a:pt x="0" y="0"/>
                  </a:moveTo>
                  <a:cubicBezTo>
                    <a:pt x="124192" y="-9829"/>
                    <a:pt x="358090" y="1418"/>
                    <a:pt x="450220" y="0"/>
                  </a:cubicBezTo>
                  <a:cubicBezTo>
                    <a:pt x="444871" y="184295"/>
                    <a:pt x="466222" y="444674"/>
                    <a:pt x="450220" y="564896"/>
                  </a:cubicBezTo>
                  <a:cubicBezTo>
                    <a:pt x="348405" y="564380"/>
                    <a:pt x="168495" y="553660"/>
                    <a:pt x="0" y="564896"/>
                  </a:cubicBezTo>
                  <a:cubicBezTo>
                    <a:pt x="26856" y="508110"/>
                    <a:pt x="105588" y="364991"/>
                    <a:pt x="134461" y="282448"/>
                  </a:cubicBezTo>
                  <a:cubicBezTo>
                    <a:pt x="87943" y="186688"/>
                    <a:pt x="63997" y="100970"/>
                    <a:pt x="0" y="0"/>
                  </a:cubicBezTo>
                  <a:close/>
                </a:path>
                <a:path w="450221" h="564896" stroke="0" extrusionOk="0">
                  <a:moveTo>
                    <a:pt x="0" y="0"/>
                  </a:moveTo>
                  <a:cubicBezTo>
                    <a:pt x="166341" y="-1009"/>
                    <a:pt x="290957" y="22033"/>
                    <a:pt x="450220" y="0"/>
                  </a:cubicBezTo>
                  <a:cubicBezTo>
                    <a:pt x="426763" y="157859"/>
                    <a:pt x="475292" y="346150"/>
                    <a:pt x="450220" y="564896"/>
                  </a:cubicBezTo>
                  <a:cubicBezTo>
                    <a:pt x="313259" y="584148"/>
                    <a:pt x="125233" y="551330"/>
                    <a:pt x="0" y="564896"/>
                  </a:cubicBezTo>
                  <a:cubicBezTo>
                    <a:pt x="51353" y="481839"/>
                    <a:pt x="96371" y="398502"/>
                    <a:pt x="134461" y="282448"/>
                  </a:cubicBezTo>
                  <a:cubicBezTo>
                    <a:pt x="105594" y="209205"/>
                    <a:pt x="49399" y="97618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1352572958">
                    <a:custGeom>
                      <a:avLst/>
                      <a:gdLst>
                        <a:gd name="connsiteX0" fmla="*/ 0 w 1651463"/>
                        <a:gd name="connsiteY0" fmla="*/ 0 h 1371600"/>
                        <a:gd name="connsiteX1" fmla="*/ 1651463 w 1651463"/>
                        <a:gd name="connsiteY1" fmla="*/ 0 h 1371600"/>
                        <a:gd name="connsiteX2" fmla="*/ 1651463 w 1651463"/>
                        <a:gd name="connsiteY2" fmla="*/ 1371600 h 1371600"/>
                        <a:gd name="connsiteX3" fmla="*/ 0 w 1651463"/>
                        <a:gd name="connsiteY3" fmla="*/ 1371600 h 1371600"/>
                        <a:gd name="connsiteX4" fmla="*/ 493220 w 1651463"/>
                        <a:gd name="connsiteY4" fmla="*/ 685800 h 137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51463" h="1371600">
                          <a:moveTo>
                            <a:pt x="0" y="0"/>
                          </a:moveTo>
                          <a:lnTo>
                            <a:pt x="1651463" y="0"/>
                          </a:lnTo>
                          <a:lnTo>
                            <a:pt x="1651463" y="1371600"/>
                          </a:lnTo>
                          <a:lnTo>
                            <a:pt x="0" y="1371600"/>
                          </a:lnTo>
                          <a:lnTo>
                            <a:pt x="493220" y="68580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을지로체" panose="020B0600000101010101" pitchFamily="34" charset="-127"/>
                <a:ea typeface="배달의민족 을지로체" panose="020B0600000101010101" pitchFamily="34" charset="-127"/>
              </a:endParaRPr>
            </a:p>
          </p:txBody>
        </p:sp>
        <p:sp>
          <p:nvSpPr>
            <p:cNvPr id="60" name="이등변 삼각형 227">
              <a:extLst>
                <a:ext uri="{FF2B5EF4-FFF2-40B4-BE49-F238E27FC236}">
                  <a16:creationId xmlns:a16="http://schemas.microsoft.com/office/drawing/2014/main" id="{35201514-A0A1-4147-900F-A50ADE38F9E5}"/>
                </a:ext>
              </a:extLst>
            </p:cNvPr>
            <p:cNvSpPr/>
            <p:nvPr/>
          </p:nvSpPr>
          <p:spPr>
            <a:xfrm rot="5400000" flipH="1">
              <a:off x="3216360" y="6049584"/>
              <a:ext cx="363474" cy="212821"/>
            </a:xfrm>
            <a:custGeom>
              <a:avLst/>
              <a:gdLst>
                <a:gd name="connsiteX0" fmla="*/ 0 w 363474"/>
                <a:gd name="connsiteY0" fmla="*/ 212821 h 212821"/>
                <a:gd name="connsiteX1" fmla="*/ 175460 w 363474"/>
                <a:gd name="connsiteY1" fmla="*/ 0 h 212821"/>
                <a:gd name="connsiteX2" fmla="*/ 363474 w 363474"/>
                <a:gd name="connsiteY2" fmla="*/ 212821 h 212821"/>
                <a:gd name="connsiteX3" fmla="*/ 0 w 363474"/>
                <a:gd name="connsiteY3" fmla="*/ 212821 h 2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74" h="212821" fill="none" extrusionOk="0">
                  <a:moveTo>
                    <a:pt x="0" y="212821"/>
                  </a:moveTo>
                  <a:cubicBezTo>
                    <a:pt x="86212" y="114923"/>
                    <a:pt x="103505" y="71847"/>
                    <a:pt x="175460" y="0"/>
                  </a:cubicBezTo>
                  <a:cubicBezTo>
                    <a:pt x="243207" y="95808"/>
                    <a:pt x="293528" y="122663"/>
                    <a:pt x="363474" y="212821"/>
                  </a:cubicBezTo>
                  <a:cubicBezTo>
                    <a:pt x="285531" y="205568"/>
                    <a:pt x="115771" y="226494"/>
                    <a:pt x="0" y="212821"/>
                  </a:cubicBezTo>
                  <a:close/>
                </a:path>
                <a:path w="363474" h="212821" stroke="0" extrusionOk="0">
                  <a:moveTo>
                    <a:pt x="0" y="212821"/>
                  </a:moveTo>
                  <a:cubicBezTo>
                    <a:pt x="71764" y="108796"/>
                    <a:pt x="85691" y="87482"/>
                    <a:pt x="175460" y="0"/>
                  </a:cubicBezTo>
                  <a:cubicBezTo>
                    <a:pt x="265893" y="99802"/>
                    <a:pt x="299064" y="127038"/>
                    <a:pt x="363474" y="212821"/>
                  </a:cubicBezTo>
                  <a:cubicBezTo>
                    <a:pt x="262726" y="211447"/>
                    <a:pt x="168668" y="218567"/>
                    <a:pt x="0" y="212821"/>
                  </a:cubicBezTo>
                  <a:close/>
                </a:path>
              </a:pathLst>
            </a:custGeom>
            <a:solidFill>
              <a:srgbClr val="FFA7B4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852468943">
                    <a:prstGeom prst="triangle">
                      <a:avLst>
                        <a:gd name="adj" fmla="val 4827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자유형 13">
              <a:extLst>
                <a:ext uri="{FF2B5EF4-FFF2-40B4-BE49-F238E27FC236}">
                  <a16:creationId xmlns:a16="http://schemas.microsoft.com/office/drawing/2014/main" id="{CF04F02A-7095-4190-A250-0088A4204B62}"/>
                </a:ext>
              </a:extLst>
            </p:cNvPr>
            <p:cNvSpPr/>
            <p:nvPr/>
          </p:nvSpPr>
          <p:spPr>
            <a:xfrm>
              <a:off x="420648" y="5777836"/>
              <a:ext cx="451450" cy="564896"/>
            </a:xfrm>
            <a:custGeom>
              <a:avLst/>
              <a:gdLst>
                <a:gd name="connsiteX0" fmla="*/ 0 w 451450"/>
                <a:gd name="connsiteY0" fmla="*/ 0 h 564896"/>
                <a:gd name="connsiteX1" fmla="*/ 451450 w 451450"/>
                <a:gd name="connsiteY1" fmla="*/ 0 h 564896"/>
                <a:gd name="connsiteX2" fmla="*/ 451450 w 451450"/>
                <a:gd name="connsiteY2" fmla="*/ 564896 h 564896"/>
                <a:gd name="connsiteX3" fmla="*/ 0 w 451450"/>
                <a:gd name="connsiteY3" fmla="*/ 564896 h 564896"/>
                <a:gd name="connsiteX4" fmla="*/ 134828 w 451450"/>
                <a:gd name="connsiteY4" fmla="*/ 282448 h 564896"/>
                <a:gd name="connsiteX5" fmla="*/ 0 w 451450"/>
                <a:gd name="connsiteY5" fmla="*/ 0 h 56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450" h="564896" fill="none" extrusionOk="0">
                  <a:moveTo>
                    <a:pt x="0" y="0"/>
                  </a:moveTo>
                  <a:cubicBezTo>
                    <a:pt x="151145" y="2597"/>
                    <a:pt x="298632" y="14979"/>
                    <a:pt x="451450" y="0"/>
                  </a:cubicBezTo>
                  <a:cubicBezTo>
                    <a:pt x="476912" y="281099"/>
                    <a:pt x="476605" y="402515"/>
                    <a:pt x="451450" y="564896"/>
                  </a:cubicBezTo>
                  <a:cubicBezTo>
                    <a:pt x="344556" y="565138"/>
                    <a:pt x="140126" y="562780"/>
                    <a:pt x="0" y="564896"/>
                  </a:cubicBezTo>
                  <a:cubicBezTo>
                    <a:pt x="21287" y="494291"/>
                    <a:pt x="87715" y="394475"/>
                    <a:pt x="134828" y="282448"/>
                  </a:cubicBezTo>
                  <a:cubicBezTo>
                    <a:pt x="91663" y="158464"/>
                    <a:pt x="28850" y="88838"/>
                    <a:pt x="0" y="0"/>
                  </a:cubicBezTo>
                  <a:close/>
                </a:path>
                <a:path w="451450" h="564896" stroke="0" extrusionOk="0">
                  <a:moveTo>
                    <a:pt x="0" y="0"/>
                  </a:moveTo>
                  <a:cubicBezTo>
                    <a:pt x="180073" y="-16484"/>
                    <a:pt x="272491" y="11375"/>
                    <a:pt x="451450" y="0"/>
                  </a:cubicBezTo>
                  <a:cubicBezTo>
                    <a:pt x="451345" y="249887"/>
                    <a:pt x="430138" y="297695"/>
                    <a:pt x="451450" y="564896"/>
                  </a:cubicBezTo>
                  <a:cubicBezTo>
                    <a:pt x="339460" y="579672"/>
                    <a:pt x="211430" y="570018"/>
                    <a:pt x="0" y="564896"/>
                  </a:cubicBezTo>
                  <a:cubicBezTo>
                    <a:pt x="36996" y="503254"/>
                    <a:pt x="62959" y="399846"/>
                    <a:pt x="134828" y="282448"/>
                  </a:cubicBezTo>
                  <a:cubicBezTo>
                    <a:pt x="117093" y="210202"/>
                    <a:pt x="52744" y="107037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2669375926">
                    <a:custGeom>
                      <a:avLst/>
                      <a:gdLst>
                        <a:gd name="connsiteX0" fmla="*/ 0 w 1651463"/>
                        <a:gd name="connsiteY0" fmla="*/ 0 h 1371600"/>
                        <a:gd name="connsiteX1" fmla="*/ 1651463 w 1651463"/>
                        <a:gd name="connsiteY1" fmla="*/ 0 h 1371600"/>
                        <a:gd name="connsiteX2" fmla="*/ 1651463 w 1651463"/>
                        <a:gd name="connsiteY2" fmla="*/ 1371600 h 1371600"/>
                        <a:gd name="connsiteX3" fmla="*/ 0 w 1651463"/>
                        <a:gd name="connsiteY3" fmla="*/ 1371600 h 1371600"/>
                        <a:gd name="connsiteX4" fmla="*/ 493220 w 1651463"/>
                        <a:gd name="connsiteY4" fmla="*/ 685800 h 137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51463" h="1371600">
                          <a:moveTo>
                            <a:pt x="0" y="0"/>
                          </a:moveTo>
                          <a:lnTo>
                            <a:pt x="1651463" y="0"/>
                          </a:lnTo>
                          <a:lnTo>
                            <a:pt x="1651463" y="1371600"/>
                          </a:lnTo>
                          <a:lnTo>
                            <a:pt x="0" y="1371600"/>
                          </a:lnTo>
                          <a:lnTo>
                            <a:pt x="493220" y="68580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을지로체" panose="020B0600000101010101" pitchFamily="34" charset="-127"/>
                <a:ea typeface="배달의민족 을지로체" panose="020B0600000101010101" pitchFamily="34" charset="-127"/>
              </a:endParaRPr>
            </a:p>
          </p:txBody>
        </p:sp>
        <p:sp>
          <p:nvSpPr>
            <p:cNvPr id="70" name="이등변 삼각형 229">
              <a:extLst>
                <a:ext uri="{FF2B5EF4-FFF2-40B4-BE49-F238E27FC236}">
                  <a16:creationId xmlns:a16="http://schemas.microsoft.com/office/drawing/2014/main" id="{527B8E84-008D-4F49-BC5C-C1BFF63BA5ED}"/>
                </a:ext>
              </a:extLst>
            </p:cNvPr>
            <p:cNvSpPr/>
            <p:nvPr/>
          </p:nvSpPr>
          <p:spPr>
            <a:xfrm rot="16200000">
              <a:off x="582477" y="6046012"/>
              <a:ext cx="363474" cy="213402"/>
            </a:xfrm>
            <a:custGeom>
              <a:avLst/>
              <a:gdLst>
                <a:gd name="connsiteX0" fmla="*/ 0 w 363474"/>
                <a:gd name="connsiteY0" fmla="*/ 213402 h 213402"/>
                <a:gd name="connsiteX1" fmla="*/ 175460 w 363474"/>
                <a:gd name="connsiteY1" fmla="*/ 0 h 213402"/>
                <a:gd name="connsiteX2" fmla="*/ 363474 w 363474"/>
                <a:gd name="connsiteY2" fmla="*/ 213402 h 213402"/>
                <a:gd name="connsiteX3" fmla="*/ 0 w 363474"/>
                <a:gd name="connsiteY3" fmla="*/ 213402 h 2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74" h="213402" fill="none" extrusionOk="0">
                  <a:moveTo>
                    <a:pt x="0" y="213402"/>
                  </a:moveTo>
                  <a:cubicBezTo>
                    <a:pt x="80760" y="134508"/>
                    <a:pt x="146608" y="54976"/>
                    <a:pt x="175460" y="0"/>
                  </a:cubicBezTo>
                  <a:cubicBezTo>
                    <a:pt x="239581" y="66543"/>
                    <a:pt x="312520" y="164623"/>
                    <a:pt x="363474" y="213402"/>
                  </a:cubicBezTo>
                  <a:cubicBezTo>
                    <a:pt x="219776" y="202133"/>
                    <a:pt x="132004" y="212431"/>
                    <a:pt x="0" y="213402"/>
                  </a:cubicBezTo>
                  <a:close/>
                </a:path>
                <a:path w="363474" h="213402" stroke="0" extrusionOk="0">
                  <a:moveTo>
                    <a:pt x="0" y="213402"/>
                  </a:moveTo>
                  <a:cubicBezTo>
                    <a:pt x="36035" y="156176"/>
                    <a:pt x="82450" y="99334"/>
                    <a:pt x="175460" y="0"/>
                  </a:cubicBezTo>
                  <a:cubicBezTo>
                    <a:pt x="253579" y="84512"/>
                    <a:pt x="319191" y="164219"/>
                    <a:pt x="363474" y="213402"/>
                  </a:cubicBezTo>
                  <a:cubicBezTo>
                    <a:pt x="273922" y="228547"/>
                    <a:pt x="92588" y="226282"/>
                    <a:pt x="0" y="213402"/>
                  </a:cubicBezTo>
                  <a:close/>
                </a:path>
              </a:pathLst>
            </a:custGeom>
            <a:solidFill>
              <a:srgbClr val="FFA7B4"/>
            </a:solidFill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3570426399">
                    <a:prstGeom prst="triangle">
                      <a:avLst>
                        <a:gd name="adj" fmla="val 4827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4" name="직사각형 230">
              <a:extLst>
                <a:ext uri="{FF2B5EF4-FFF2-40B4-BE49-F238E27FC236}">
                  <a16:creationId xmlns:a16="http://schemas.microsoft.com/office/drawing/2014/main" id="{F594BA6A-7C18-4169-A845-F56904E83967}"/>
                </a:ext>
              </a:extLst>
            </p:cNvPr>
            <p:cNvSpPr/>
            <p:nvPr/>
          </p:nvSpPr>
          <p:spPr>
            <a:xfrm>
              <a:off x="654254" y="5591076"/>
              <a:ext cx="2852902" cy="564897"/>
            </a:xfrm>
            <a:custGeom>
              <a:avLst/>
              <a:gdLst>
                <a:gd name="connsiteX0" fmla="*/ 0 w 2852902"/>
                <a:gd name="connsiteY0" fmla="*/ 0 h 564897"/>
                <a:gd name="connsiteX1" fmla="*/ 542051 w 2852902"/>
                <a:gd name="connsiteY1" fmla="*/ 0 h 564897"/>
                <a:gd name="connsiteX2" fmla="*/ 1055574 w 2852902"/>
                <a:gd name="connsiteY2" fmla="*/ 0 h 564897"/>
                <a:gd name="connsiteX3" fmla="*/ 1540567 w 2852902"/>
                <a:gd name="connsiteY3" fmla="*/ 0 h 564897"/>
                <a:gd name="connsiteX4" fmla="*/ 2139677 w 2852902"/>
                <a:gd name="connsiteY4" fmla="*/ 0 h 564897"/>
                <a:gd name="connsiteX5" fmla="*/ 2852902 w 2852902"/>
                <a:gd name="connsiteY5" fmla="*/ 0 h 564897"/>
                <a:gd name="connsiteX6" fmla="*/ 2852902 w 2852902"/>
                <a:gd name="connsiteY6" fmla="*/ 564897 h 564897"/>
                <a:gd name="connsiteX7" fmla="*/ 2310851 w 2852902"/>
                <a:gd name="connsiteY7" fmla="*/ 564897 h 564897"/>
                <a:gd name="connsiteX8" fmla="*/ 1683212 w 2852902"/>
                <a:gd name="connsiteY8" fmla="*/ 564897 h 564897"/>
                <a:gd name="connsiteX9" fmla="*/ 1112632 w 2852902"/>
                <a:gd name="connsiteY9" fmla="*/ 564897 h 564897"/>
                <a:gd name="connsiteX10" fmla="*/ 0 w 2852902"/>
                <a:gd name="connsiteY10" fmla="*/ 564897 h 564897"/>
                <a:gd name="connsiteX11" fmla="*/ 0 w 2852902"/>
                <a:gd name="connsiteY11" fmla="*/ 0 h 56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2902" h="564897" fill="none" extrusionOk="0">
                  <a:moveTo>
                    <a:pt x="0" y="0"/>
                  </a:moveTo>
                  <a:cubicBezTo>
                    <a:pt x="230643" y="-26254"/>
                    <a:pt x="411103" y="15352"/>
                    <a:pt x="542051" y="0"/>
                  </a:cubicBezTo>
                  <a:cubicBezTo>
                    <a:pt x="672999" y="-15352"/>
                    <a:pt x="916283" y="-20693"/>
                    <a:pt x="1055574" y="0"/>
                  </a:cubicBezTo>
                  <a:cubicBezTo>
                    <a:pt x="1194865" y="20693"/>
                    <a:pt x="1317226" y="21837"/>
                    <a:pt x="1540567" y="0"/>
                  </a:cubicBezTo>
                  <a:cubicBezTo>
                    <a:pt x="1763908" y="-21837"/>
                    <a:pt x="1909539" y="20690"/>
                    <a:pt x="2139677" y="0"/>
                  </a:cubicBezTo>
                  <a:cubicBezTo>
                    <a:pt x="2369815" y="-20690"/>
                    <a:pt x="2578150" y="-7024"/>
                    <a:pt x="2852902" y="0"/>
                  </a:cubicBezTo>
                  <a:cubicBezTo>
                    <a:pt x="2827019" y="273296"/>
                    <a:pt x="2861255" y="404535"/>
                    <a:pt x="2852902" y="564897"/>
                  </a:cubicBezTo>
                  <a:cubicBezTo>
                    <a:pt x="2652384" y="559516"/>
                    <a:pt x="2437321" y="564908"/>
                    <a:pt x="2310851" y="564897"/>
                  </a:cubicBezTo>
                  <a:cubicBezTo>
                    <a:pt x="2184381" y="564886"/>
                    <a:pt x="1979947" y="546376"/>
                    <a:pt x="1683212" y="564897"/>
                  </a:cubicBezTo>
                  <a:cubicBezTo>
                    <a:pt x="1386477" y="583418"/>
                    <a:pt x="1335472" y="552526"/>
                    <a:pt x="1112632" y="564897"/>
                  </a:cubicBezTo>
                  <a:cubicBezTo>
                    <a:pt x="889792" y="577268"/>
                    <a:pt x="443309" y="560602"/>
                    <a:pt x="0" y="564897"/>
                  </a:cubicBezTo>
                  <a:cubicBezTo>
                    <a:pt x="-14620" y="333748"/>
                    <a:pt x="16093" y="193081"/>
                    <a:pt x="0" y="0"/>
                  </a:cubicBezTo>
                  <a:close/>
                </a:path>
                <a:path w="2852902" h="564897" stroke="0" extrusionOk="0">
                  <a:moveTo>
                    <a:pt x="0" y="0"/>
                  </a:moveTo>
                  <a:cubicBezTo>
                    <a:pt x="188077" y="10054"/>
                    <a:pt x="392032" y="-29127"/>
                    <a:pt x="627638" y="0"/>
                  </a:cubicBezTo>
                  <a:cubicBezTo>
                    <a:pt x="863244" y="29127"/>
                    <a:pt x="952238" y="9962"/>
                    <a:pt x="1112632" y="0"/>
                  </a:cubicBezTo>
                  <a:cubicBezTo>
                    <a:pt x="1273026" y="-9962"/>
                    <a:pt x="1428795" y="-16627"/>
                    <a:pt x="1683212" y="0"/>
                  </a:cubicBezTo>
                  <a:cubicBezTo>
                    <a:pt x="1937629" y="16627"/>
                    <a:pt x="2088194" y="-1842"/>
                    <a:pt x="2196735" y="0"/>
                  </a:cubicBezTo>
                  <a:cubicBezTo>
                    <a:pt x="2305276" y="1842"/>
                    <a:pt x="2586226" y="11955"/>
                    <a:pt x="2852902" y="0"/>
                  </a:cubicBezTo>
                  <a:cubicBezTo>
                    <a:pt x="2838540" y="247023"/>
                    <a:pt x="2841839" y="392377"/>
                    <a:pt x="2852902" y="564897"/>
                  </a:cubicBezTo>
                  <a:cubicBezTo>
                    <a:pt x="2615254" y="588790"/>
                    <a:pt x="2525572" y="584534"/>
                    <a:pt x="2310851" y="564897"/>
                  </a:cubicBezTo>
                  <a:cubicBezTo>
                    <a:pt x="2096130" y="545260"/>
                    <a:pt x="1946742" y="548178"/>
                    <a:pt x="1683212" y="564897"/>
                  </a:cubicBezTo>
                  <a:cubicBezTo>
                    <a:pt x="1419682" y="581616"/>
                    <a:pt x="1414498" y="571850"/>
                    <a:pt x="1198219" y="564897"/>
                  </a:cubicBezTo>
                  <a:cubicBezTo>
                    <a:pt x="981940" y="557944"/>
                    <a:pt x="879588" y="580303"/>
                    <a:pt x="627638" y="564897"/>
                  </a:cubicBezTo>
                  <a:cubicBezTo>
                    <a:pt x="375688" y="549491"/>
                    <a:pt x="205326" y="561293"/>
                    <a:pt x="0" y="564897"/>
                  </a:cubicBezTo>
                  <a:cubicBezTo>
                    <a:pt x="8248" y="340751"/>
                    <a:pt x="-6594" y="153653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122005853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48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9" t="41903" r="50194" b="45006"/>
          <a:stretch/>
        </p:blipFill>
        <p:spPr>
          <a:xfrm>
            <a:off x="6463048" y="3211682"/>
            <a:ext cx="889462" cy="374073"/>
          </a:xfrm>
          <a:prstGeom prst="rect">
            <a:avLst/>
          </a:prstGeom>
          <a:effectLst/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" t="5003" r="5569" b="11005"/>
          <a:stretch/>
        </p:blipFill>
        <p:spPr>
          <a:xfrm rot="20752672">
            <a:off x="4972890" y="2049344"/>
            <a:ext cx="1404852" cy="1360721"/>
          </a:xfrm>
          <a:prstGeom prst="rect">
            <a:avLst/>
          </a:prstGeom>
          <a:effectLst/>
        </p:spPr>
      </p:pic>
      <p:grpSp>
        <p:nvGrpSpPr>
          <p:cNvPr id="91" name="그룹 90">
            <a:extLst>
              <a:ext uri="{FF2B5EF4-FFF2-40B4-BE49-F238E27FC236}">
                <a16:creationId xmlns:a16="http://schemas.microsoft.com/office/drawing/2014/main" id="{EFD1747C-FC27-4763-8E7E-7592F6DE3C41}"/>
              </a:ext>
            </a:extLst>
          </p:cNvPr>
          <p:cNvGrpSpPr/>
          <p:nvPr/>
        </p:nvGrpSpPr>
        <p:grpSpPr>
          <a:xfrm>
            <a:off x="5325167" y="3307514"/>
            <a:ext cx="840975" cy="260610"/>
            <a:chOff x="4897120" y="2434655"/>
            <a:chExt cx="1570812" cy="486780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471A1F95-17EF-48C7-8FF9-611B4CA83B62}"/>
                </a:ext>
              </a:extLst>
            </p:cNvPr>
            <p:cNvGrpSpPr/>
            <p:nvPr/>
          </p:nvGrpSpPr>
          <p:grpSpPr>
            <a:xfrm>
              <a:off x="4897120" y="2434655"/>
              <a:ext cx="551301" cy="476620"/>
              <a:chOff x="4897120" y="2227810"/>
              <a:chExt cx="790556" cy="683465"/>
            </a:xfrm>
          </p:grpSpPr>
          <p:sp>
            <p:nvSpPr>
              <p:cNvPr id="96" name="사각형: 둥근 모서리 5">
                <a:extLst>
                  <a:ext uri="{FF2B5EF4-FFF2-40B4-BE49-F238E27FC236}">
                    <a16:creationId xmlns:a16="http://schemas.microsoft.com/office/drawing/2014/main" id="{64EF7C48-2474-4714-9E93-35773BB730B1}"/>
                  </a:ext>
                </a:extLst>
              </p:cNvPr>
              <p:cNvSpPr/>
              <p:nvPr/>
            </p:nvSpPr>
            <p:spPr>
              <a:xfrm>
                <a:off x="4897120" y="2227810"/>
                <a:ext cx="787677" cy="665018"/>
              </a:xfrm>
              <a:prstGeom prst="roundRect">
                <a:avLst/>
              </a:prstGeom>
              <a:solidFill>
                <a:srgbClr val="D6B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  <p:sp>
            <p:nvSpPr>
              <p:cNvPr id="97" name="사각형: 둥근 모서리 99">
                <a:extLst>
                  <a:ext uri="{FF2B5EF4-FFF2-40B4-BE49-F238E27FC236}">
                    <a16:creationId xmlns:a16="http://schemas.microsoft.com/office/drawing/2014/main" id="{8F89398B-884C-4BA6-9DC6-B6FB46BB0114}"/>
                  </a:ext>
                </a:extLst>
              </p:cNvPr>
              <p:cNvSpPr/>
              <p:nvPr/>
            </p:nvSpPr>
            <p:spPr>
              <a:xfrm>
                <a:off x="4899999" y="2689045"/>
                <a:ext cx="787677" cy="222230"/>
              </a:xfrm>
              <a:prstGeom prst="roundRect">
                <a:avLst/>
              </a:prstGeom>
              <a:solidFill>
                <a:srgbClr val="AA78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87C6323-2343-4A18-9D33-AD7DA957B45A}"/>
                </a:ext>
              </a:extLst>
            </p:cNvPr>
            <p:cNvGrpSpPr/>
            <p:nvPr/>
          </p:nvGrpSpPr>
          <p:grpSpPr>
            <a:xfrm>
              <a:off x="5916631" y="2444815"/>
              <a:ext cx="551301" cy="476620"/>
              <a:chOff x="4897120" y="2227810"/>
              <a:chExt cx="790556" cy="683465"/>
            </a:xfrm>
          </p:grpSpPr>
          <p:sp>
            <p:nvSpPr>
              <p:cNvPr id="94" name="사각형: 둥근 모서리 102">
                <a:extLst>
                  <a:ext uri="{FF2B5EF4-FFF2-40B4-BE49-F238E27FC236}">
                    <a16:creationId xmlns:a16="http://schemas.microsoft.com/office/drawing/2014/main" id="{91E63688-65D8-465F-9C5C-9BFF12D805D1}"/>
                  </a:ext>
                </a:extLst>
              </p:cNvPr>
              <p:cNvSpPr/>
              <p:nvPr/>
            </p:nvSpPr>
            <p:spPr>
              <a:xfrm>
                <a:off x="4897120" y="2227810"/>
                <a:ext cx="787677" cy="665018"/>
              </a:xfrm>
              <a:prstGeom prst="roundRect">
                <a:avLst/>
              </a:prstGeom>
              <a:solidFill>
                <a:srgbClr val="D6B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  <p:sp>
            <p:nvSpPr>
              <p:cNvPr id="95" name="사각형: 둥근 모서리 103">
                <a:extLst>
                  <a:ext uri="{FF2B5EF4-FFF2-40B4-BE49-F238E27FC236}">
                    <a16:creationId xmlns:a16="http://schemas.microsoft.com/office/drawing/2014/main" id="{772F17E0-90F9-40BA-B5CA-B9862E5A4F18}"/>
                  </a:ext>
                </a:extLst>
              </p:cNvPr>
              <p:cNvSpPr/>
              <p:nvPr/>
            </p:nvSpPr>
            <p:spPr>
              <a:xfrm>
                <a:off x="4899999" y="2689045"/>
                <a:ext cx="787677" cy="222230"/>
              </a:xfrm>
              <a:prstGeom prst="roundRect">
                <a:avLst/>
              </a:prstGeom>
              <a:solidFill>
                <a:srgbClr val="AA78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</p:grpSp>
      <p:pic>
        <p:nvPicPr>
          <p:cNvPr id="98" name="그림 97" descr="옅은이(가) 표시된 사진&#10;&#10;자동 생성된 설명">
            <a:extLst>
              <a:ext uri="{FF2B5EF4-FFF2-40B4-BE49-F238E27FC236}">
                <a16:creationId xmlns:a16="http://schemas.microsoft.com/office/drawing/2014/main" id="{002D0B8D-997A-41A2-9B65-B336BB7252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4888">
            <a:off x="6042424" y="1884077"/>
            <a:ext cx="1811514" cy="1823571"/>
          </a:xfrm>
          <a:prstGeom prst="rect">
            <a:avLst/>
          </a:prstGeom>
          <a:effectLst/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90962C1-3AA4-4485-B71A-CDC3138113D5}"/>
              </a:ext>
            </a:extLst>
          </p:cNvPr>
          <p:cNvSpPr txBox="1"/>
          <p:nvPr/>
        </p:nvSpPr>
        <p:spPr>
          <a:xfrm>
            <a:off x="3422661" y="3315853"/>
            <a:ext cx="5730532" cy="86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구성도</a:t>
            </a:r>
            <a:endParaRPr lang="ko-KR" altLang="en-US" sz="4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27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2E890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강원교육모두 Bold" panose="02020603020101020101" pitchFamily="18" charset="-127"/>
            <a:ea typeface="강원교육모두 Bold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400" dirty="0" smtClean="0">
            <a:latin typeface="강원교육모두 Bold" panose="02020603020101020101" pitchFamily="18" charset="-127"/>
            <a:ea typeface="강원교육모두 Bold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557</Words>
  <Application>Microsoft Office PowerPoint</Application>
  <PresentationFormat>와이드스크린</PresentationFormat>
  <Paragraphs>200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강원교육모두 Bold</vt:lpstr>
      <vt:lpstr>맑은 고딕</vt:lpstr>
      <vt:lpstr>배달의민족 을지로체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SSAFY</cp:lastModifiedBy>
  <cp:revision>120</cp:revision>
  <dcterms:created xsi:type="dcterms:W3CDTF">2020-05-07T07:13:13Z</dcterms:created>
  <dcterms:modified xsi:type="dcterms:W3CDTF">2024-04-22T02:56:08Z</dcterms:modified>
</cp:coreProperties>
</file>